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715"/>
  </p:normalViewPr>
  <p:slideViewPr>
    <p:cSldViewPr snapToGrid="0" snapToObjects="1">
      <p:cViewPr>
        <p:scale>
          <a:sx n="122" d="100"/>
          <a:sy n="12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864A-27E1-204B-83FE-A50E20C48D4E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050D-7AA4-E441-9F85-32307390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5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5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2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6A32-17FB-7942-8859-501832CE1F1A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8501-517E-1E4C-A24D-7684BD35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Recognise and challenge stereotypes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Person 2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left school at the age 17 and began training to become a nurse.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now works in the dermatology ward in the Royal Victoria Hospital in Belfast, Ireland.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They say: ‘I love the job’.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do you think this person looks like?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9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u="sng" dirty="0">
                <a:latin typeface="Arial" charset="0"/>
                <a:ea typeface="Arial" charset="0"/>
                <a:cs typeface="Arial" charset="0"/>
              </a:rPr>
              <a:t>Person 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2-David </a:t>
            </a:r>
            <a:r>
              <a:rPr lang="en-US" u="sng" dirty="0" err="1" smtClean="0">
                <a:latin typeface="Arial" charset="0"/>
                <a:ea typeface="Arial" charset="0"/>
                <a:cs typeface="Arial" charset="0"/>
              </a:rPr>
              <a:t>Ferran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left school at the age 17 and began training to become a nurse.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now works in the dermatology ward in the Royal Victoria Hospital in Belfast, Ireland.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They say: ‘I love the job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Was your drawing similar?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27739" r="342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678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7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Person 3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is an English footballer who plays for and captains both Manchester city football club and the England national team.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has an MBE, which is an order from the British empire award.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is 32 years old and is from Durham.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7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Arial" charset="0"/>
                <a:ea typeface="Arial" charset="0"/>
                <a:cs typeface="Arial" charset="0"/>
              </a:rPr>
              <a:t>Person </a:t>
            </a:r>
            <a:r>
              <a:rPr lang="en-US" sz="4000" u="sng" dirty="0" smtClean="0">
                <a:latin typeface="Arial" charset="0"/>
                <a:ea typeface="Arial" charset="0"/>
                <a:cs typeface="Arial" charset="0"/>
              </a:rPr>
              <a:t>3- Steph Houghton</a:t>
            </a:r>
            <a:endParaRPr lang="en-US" sz="40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is an English footballer who plays for and captains both Manchester city football club and the England national team.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has an MBE, which is an order from the British empire award.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is 32 years old and is from Durham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Was your drawing similar?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7" r="2" b="2"/>
          <a:stretch/>
        </p:blipFill>
        <p:spPr>
          <a:xfrm>
            <a:off x="5183501" y="1316596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3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Person 4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is a British space scientist and science educator.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also has an MBE and is 52 years old.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was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lead scientist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Astrium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(an aerospace manufacturer) where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she managed observation instruments on a satellite, measuring wind speeds to help the investigation of climate change.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9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u="sng" dirty="0">
                <a:latin typeface="Arial" charset="0"/>
                <a:ea typeface="Arial" charset="0"/>
                <a:cs typeface="Arial" charset="0"/>
              </a:rPr>
              <a:t>Person 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4- Maggie </a:t>
            </a:r>
            <a:r>
              <a:rPr lang="en-US" u="sng" dirty="0" err="1" smtClean="0">
                <a:latin typeface="Arial" charset="0"/>
                <a:ea typeface="Arial" charset="0"/>
                <a:cs typeface="Arial" charset="0"/>
              </a:rPr>
              <a:t>Aderin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u="sng" dirty="0" err="1" smtClean="0">
                <a:latin typeface="Arial" charset="0"/>
                <a:ea typeface="Arial" charset="0"/>
                <a:cs typeface="Arial" charset="0"/>
              </a:rPr>
              <a:t>Pocock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is a British space scientist and science educator.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also has an MBE and is 52 years old.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was the lead scientist at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Astrium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(an aerospace manufacturer) where she managed observation instruments on a satellite, measuring wind speeds to help the investigation of climate change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Was your drawing similar?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" r="31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0A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91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Person 5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was a British army officer who served for many years.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They recently raised nearly 33 million pounds for the NHS by walking lengths of the garden.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recently received a knighthood from the Queen.</a:t>
            </a:r>
          </a:p>
        </p:txBody>
      </p:sp>
    </p:spTree>
    <p:extLst>
      <p:ext uri="{BB962C8B-B14F-4D97-AF65-F5344CB8AC3E}">
        <p14:creationId xmlns:p14="http://schemas.microsoft.com/office/powerpoint/2010/main" val="27443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u="sng" dirty="0">
                <a:latin typeface="Arial" charset="0"/>
                <a:ea typeface="Arial" charset="0"/>
                <a:cs typeface="Arial" charset="0"/>
              </a:rPr>
              <a:t>Person 5- Captain Tom Moore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was a British army officer who served for many years.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They recently raised nearly 33 million pounds for the NHS by walking lengths of the garden. </a:t>
            </a:r>
          </a:p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recently received a knighthood from the Queen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Was your drawing similar?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74" r="33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E7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0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What is a stereotype?</a:t>
            </a:r>
            <a:endParaRPr lang="en-US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2" y="1636713"/>
            <a:ext cx="7994893" cy="4857872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 smtClean="0">
                <a:latin typeface="Arial" charset="0"/>
                <a:ea typeface="Arial" charset="0"/>
                <a:cs typeface="Arial" charset="0"/>
              </a:rPr>
              <a:t>Stereotypes are ideas about how people act based on the group that they belong to.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 smtClean="0">
                <a:latin typeface="Arial" charset="0"/>
                <a:ea typeface="Arial" charset="0"/>
                <a:cs typeface="Arial" charset="0"/>
              </a:rPr>
              <a:t>A stereotype is a picture that you have in your head, or an opinion about a person based on the similarities of other people.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9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900" dirty="0" smtClean="0">
                <a:latin typeface="Arial" charset="0"/>
                <a:ea typeface="Arial" charset="0"/>
                <a:cs typeface="Arial" charset="0"/>
              </a:rPr>
              <a:t>For example: The idea that all all nurses are women is a stereotype.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045" y="4243082"/>
            <a:ext cx="3929522" cy="26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Emily					Jack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4"/>
          <a:stretch/>
        </p:blipFill>
        <p:spPr>
          <a:xfrm>
            <a:off x="1236783" y="1880393"/>
            <a:ext cx="3720589" cy="395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24" y="1880392"/>
            <a:ext cx="2716354" cy="395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2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2323" cy="1325563"/>
          </a:xfrm>
        </p:spPr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Emily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Jack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04" r="22718"/>
          <a:stretch/>
        </p:blipFill>
        <p:spPr>
          <a:xfrm>
            <a:off x="580290" y="1434916"/>
            <a:ext cx="2045679" cy="299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93" y="1434916"/>
            <a:ext cx="2056417" cy="2996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8116" y="459224"/>
            <a:ext cx="49261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Have a look at the statements below.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Which of the statements do you think apply to Emily and which do you think apply to Jack?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Discuss with someone at home. 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Plays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insects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boy as his or her best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friend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Likes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play dressing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Plays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dolls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Loves football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Likes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to climb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trees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Likes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little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babies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pink as their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favourite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colour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scared of spiders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Likes art lessons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Enjoys going on the slide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1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Girl and boy stereotypes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2076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Now consider the different statements.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Did you choose any of the statements because Emily is a girl and Jack is a boy?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Go through each statement and answer these questions.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-Is there anything on the list that boys can’t do?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-Is there anything on the list that girls can’t do?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8662" y="1690688"/>
            <a:ext cx="4677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Arial" charset="0"/>
                <a:ea typeface="Arial" charset="0"/>
                <a:cs typeface="Arial" charset="0"/>
              </a:rPr>
              <a:t>Statements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Plays with insects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Has a boy as his or her best friend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Likes to play dressing up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Plays with dolls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Loves football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Likes to climb trees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Likes little babies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Has pink as their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favourite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colour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Is scared of spiders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Likes art lessons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Enjoys going on the slide</a:t>
            </a:r>
          </a:p>
        </p:txBody>
      </p:sp>
    </p:spTree>
    <p:extLst>
      <p:ext uri="{BB962C8B-B14F-4D97-AF65-F5344CB8AC3E}">
        <p14:creationId xmlns:p14="http://schemas.microsoft.com/office/powerpoint/2010/main" val="12119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Stereotypes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356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different types of stereotypes, some of these are: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Racial- For example, all black </a:t>
            </a:r>
            <a:r>
              <a:rPr lang="en-US" dirty="0" smtClean="0"/>
              <a:t>African </a:t>
            </a:r>
            <a:r>
              <a:rPr lang="en-US" dirty="0" smtClean="0"/>
              <a:t>people are good at </a:t>
            </a:r>
            <a:r>
              <a:rPr lang="en-US" dirty="0" smtClean="0"/>
              <a:t>sports.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Gender- For example, men don’t like pink.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Age- For example, older people are forgetful.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Religion- For example, Catholic families have a lot of </a:t>
            </a:r>
            <a:r>
              <a:rPr lang="en-US" dirty="0" smtClean="0"/>
              <a:t>children.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Profession- For example, all nurses are women.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Are these stereotypes always true?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413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 through the next few slides, read the different characteristics of people.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Then draw a picture of what you think this person might look like using the sheet attached called ‘PSHE- stereotypes’. Write some words with your pictures to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describe them.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Go to the next slide to reveal what the person actually looks like. Was your drawing similar to the person?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Think about why you drew what you drew and if your drawing was different to the true person, why?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2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latin typeface="Arial" charset="0"/>
                <a:ea typeface="Arial" charset="0"/>
                <a:cs typeface="Arial" charset="0"/>
              </a:rPr>
              <a:t>Person 1</a:t>
            </a:r>
            <a:endParaRPr lang="en-US" sz="40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is the prime minister of New Zealand.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They have their own family as well as running the country.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This person is 40 years old and has worked in London as well as New Zealand.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do you think this person looks like?</a:t>
            </a:r>
          </a:p>
        </p:txBody>
      </p:sp>
    </p:spTree>
    <p:extLst>
      <p:ext uri="{BB962C8B-B14F-4D97-AF65-F5344CB8AC3E}">
        <p14:creationId xmlns:p14="http://schemas.microsoft.com/office/powerpoint/2010/main" val="155174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u="sng" dirty="0">
                <a:latin typeface="Arial" charset="0"/>
                <a:ea typeface="Arial" charset="0"/>
                <a:cs typeface="Arial" charset="0"/>
              </a:rPr>
              <a:t>Person 1- </a:t>
            </a:r>
            <a:r>
              <a:rPr lang="en-US" u="sng" dirty="0" err="1">
                <a:latin typeface="Arial" charset="0"/>
                <a:ea typeface="Arial" charset="0"/>
                <a:cs typeface="Arial" charset="0"/>
              </a:rPr>
              <a:t>Jacinda</a:t>
            </a:r>
            <a:r>
              <a:rPr lang="en-US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u="sng" dirty="0" err="1">
                <a:latin typeface="Arial" charset="0"/>
                <a:ea typeface="Arial" charset="0"/>
                <a:cs typeface="Arial" charset="0"/>
              </a:rPr>
              <a:t>Ardern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is the prime minister of New Zealand.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They have their own family as well as running the country.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person is 40 years old and has worked in London as well as New Zealand.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Was your drawing similar?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04" r="65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71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9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945</Words>
  <Application>Microsoft Macintosh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Recognise and challenge stereotypes</vt:lpstr>
      <vt:lpstr>What is a stereotype?</vt:lpstr>
      <vt:lpstr> Emily     Jack</vt:lpstr>
      <vt:lpstr>Emily   Jack</vt:lpstr>
      <vt:lpstr>Girl and boy stereotypes</vt:lpstr>
      <vt:lpstr>Stereotypes</vt:lpstr>
      <vt:lpstr>Task</vt:lpstr>
      <vt:lpstr>Person 1</vt:lpstr>
      <vt:lpstr>Person 1- Jacinda Ardern</vt:lpstr>
      <vt:lpstr>Person 2</vt:lpstr>
      <vt:lpstr>Person 2-David Ferran</vt:lpstr>
      <vt:lpstr>Person 3</vt:lpstr>
      <vt:lpstr>Person 3- Steph Houghton</vt:lpstr>
      <vt:lpstr>Person 4</vt:lpstr>
      <vt:lpstr>Person 4- Maggie Aderin Pocock</vt:lpstr>
      <vt:lpstr>Person 5</vt:lpstr>
      <vt:lpstr>Person 5- Captain Tom Moore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Recognise and challenge stereotypes</dc:title>
  <dc:creator>Charlotte Craggs</dc:creator>
  <cp:lastModifiedBy>Charlotte Craggs</cp:lastModifiedBy>
  <cp:revision>12</cp:revision>
  <dcterms:created xsi:type="dcterms:W3CDTF">2021-02-01T15:09:20Z</dcterms:created>
  <dcterms:modified xsi:type="dcterms:W3CDTF">2021-02-04T10:38:12Z</dcterms:modified>
</cp:coreProperties>
</file>