
<file path=[Content_Types].xml><?xml version="1.0" encoding="utf-8"?>
<Types xmlns="http://schemas.openxmlformats.org/package/2006/content-types">
  <Default Extension="gif" ContentType="image/gi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Lst>
  <p:notesMasterIdLst>
    <p:notesMasterId r:id="rId25"/>
  </p:notesMasterIdLst>
  <p:sldIdLst>
    <p:sldId id="256" r:id="rId15"/>
    <p:sldId id="262" r:id="rId16"/>
    <p:sldId id="257" r:id="rId17"/>
    <p:sldId id="258" r:id="rId18"/>
    <p:sldId id="260" r:id="rId19"/>
    <p:sldId id="261" r:id="rId20"/>
    <p:sldId id="263" r:id="rId21"/>
    <p:sldId id="264" r:id="rId22"/>
    <p:sldId id="265" r:id="rId23"/>
    <p:sldId id="266" r:id="rId24"/>
  </p:sldIdLst>
  <p:sldSz cx="13004800" cy="9753600"/>
  <p:notesSz cx="6858000" cy="9144000"/>
  <p:defaultTextStyle>
    <a:defPPr>
      <a:defRPr lang="en-US"/>
    </a:defPPr>
    <a:lvl1pPr algn="ctr" rtl="0" fontAlgn="base">
      <a:spcBef>
        <a:spcPct val="0"/>
      </a:spcBef>
      <a:spcAft>
        <a:spcPct val="0"/>
      </a:spcAft>
      <a:defRPr sz="4200" kern="1200">
        <a:solidFill>
          <a:srgbClr val="FFFFFF"/>
        </a:solidFill>
        <a:latin typeface="Gill Sans" charset="0"/>
        <a:ea typeface="+mn-ea"/>
        <a:cs typeface="ヒラギノ角ゴ ProN W3" charset="0"/>
        <a:sym typeface="Gill Sans" charset="0"/>
      </a:defRPr>
    </a:lvl1pPr>
    <a:lvl2pPr marL="457200" algn="ctr" rtl="0" fontAlgn="base">
      <a:spcBef>
        <a:spcPct val="0"/>
      </a:spcBef>
      <a:spcAft>
        <a:spcPct val="0"/>
      </a:spcAft>
      <a:defRPr sz="4200" kern="1200">
        <a:solidFill>
          <a:srgbClr val="FFFFFF"/>
        </a:solidFill>
        <a:latin typeface="Gill Sans" charset="0"/>
        <a:ea typeface="+mn-ea"/>
        <a:cs typeface="ヒラギノ角ゴ ProN W3" charset="0"/>
        <a:sym typeface="Gill Sans" charset="0"/>
      </a:defRPr>
    </a:lvl2pPr>
    <a:lvl3pPr marL="914400" algn="ctr" rtl="0" fontAlgn="base">
      <a:spcBef>
        <a:spcPct val="0"/>
      </a:spcBef>
      <a:spcAft>
        <a:spcPct val="0"/>
      </a:spcAft>
      <a:defRPr sz="4200" kern="1200">
        <a:solidFill>
          <a:srgbClr val="FFFFFF"/>
        </a:solidFill>
        <a:latin typeface="Gill Sans" charset="0"/>
        <a:ea typeface="+mn-ea"/>
        <a:cs typeface="ヒラギノ角ゴ ProN W3" charset="0"/>
        <a:sym typeface="Gill Sans" charset="0"/>
      </a:defRPr>
    </a:lvl3pPr>
    <a:lvl4pPr marL="1371600" algn="ctr" rtl="0" fontAlgn="base">
      <a:spcBef>
        <a:spcPct val="0"/>
      </a:spcBef>
      <a:spcAft>
        <a:spcPct val="0"/>
      </a:spcAft>
      <a:defRPr sz="4200" kern="1200">
        <a:solidFill>
          <a:srgbClr val="FFFFFF"/>
        </a:solidFill>
        <a:latin typeface="Gill Sans" charset="0"/>
        <a:ea typeface="+mn-ea"/>
        <a:cs typeface="ヒラギノ角ゴ ProN W3" charset="0"/>
        <a:sym typeface="Gill Sans" charset="0"/>
      </a:defRPr>
    </a:lvl4pPr>
    <a:lvl5pPr marL="1828800" algn="ctr" rtl="0" fontAlgn="base">
      <a:spcBef>
        <a:spcPct val="0"/>
      </a:spcBef>
      <a:spcAft>
        <a:spcPct val="0"/>
      </a:spcAft>
      <a:defRPr sz="4200" kern="1200">
        <a:solidFill>
          <a:srgbClr val="FFFFFF"/>
        </a:solidFill>
        <a:latin typeface="Gill Sans" charset="0"/>
        <a:ea typeface="+mn-ea"/>
        <a:cs typeface="ヒラギノ角ゴ ProN W3" charset="0"/>
        <a:sym typeface="Gill Sans" charset="0"/>
      </a:defRPr>
    </a:lvl5pPr>
    <a:lvl6pPr marL="2286000" algn="l" defTabSz="914400" rtl="0" eaLnBrk="1" latinLnBrk="0" hangingPunct="1">
      <a:defRPr sz="4200" kern="1200">
        <a:solidFill>
          <a:srgbClr val="FFFFFF"/>
        </a:solidFill>
        <a:latin typeface="Gill Sans" charset="0"/>
        <a:ea typeface="+mn-ea"/>
        <a:cs typeface="ヒラギノ角ゴ ProN W3" charset="0"/>
        <a:sym typeface="Gill Sans" charset="0"/>
      </a:defRPr>
    </a:lvl6pPr>
    <a:lvl7pPr marL="2743200" algn="l" defTabSz="914400" rtl="0" eaLnBrk="1" latinLnBrk="0" hangingPunct="1">
      <a:defRPr sz="4200" kern="1200">
        <a:solidFill>
          <a:srgbClr val="FFFFFF"/>
        </a:solidFill>
        <a:latin typeface="Gill Sans" charset="0"/>
        <a:ea typeface="+mn-ea"/>
        <a:cs typeface="ヒラギノ角ゴ ProN W3" charset="0"/>
        <a:sym typeface="Gill Sans" charset="0"/>
      </a:defRPr>
    </a:lvl7pPr>
    <a:lvl8pPr marL="3200400" algn="l" defTabSz="914400" rtl="0" eaLnBrk="1" latinLnBrk="0" hangingPunct="1">
      <a:defRPr sz="4200" kern="1200">
        <a:solidFill>
          <a:srgbClr val="FFFFFF"/>
        </a:solidFill>
        <a:latin typeface="Gill Sans" charset="0"/>
        <a:ea typeface="+mn-ea"/>
        <a:cs typeface="ヒラギノ角ゴ ProN W3" charset="0"/>
        <a:sym typeface="Gill Sans" charset="0"/>
      </a:defRPr>
    </a:lvl8pPr>
    <a:lvl9pPr marL="3657600" algn="l" defTabSz="914400" rtl="0" eaLnBrk="1" latinLnBrk="0" hangingPunct="1">
      <a:defRPr sz="4200" kern="1200">
        <a:solidFill>
          <a:srgbClr val="FFFFFF"/>
        </a:solidFill>
        <a:latin typeface="Gill Sans" charset="0"/>
        <a:ea typeface="+mn-ea"/>
        <a:cs typeface="ヒラギノ角ゴ ProN W3" charset="0"/>
        <a:sym typeface="Gill Sans"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9" autoAdjust="0"/>
    <p:restoredTop sz="94660"/>
  </p:normalViewPr>
  <p:slideViewPr>
    <p:cSldViewPr>
      <p:cViewPr varScale="1">
        <p:scale>
          <a:sx n="48" d="100"/>
          <a:sy n="48" d="100"/>
        </p:scale>
        <p:origin x="996" y="66"/>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17FC6-4D62-4083-A51D-699B1762CCD9}" type="datetimeFigureOut">
              <a:rPr lang="en-GB" smtClean="0"/>
              <a:t>15/01/2021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D377FB-777E-45E6-8E36-7C1765DD901C}" type="slidenum">
              <a:rPr lang="en-GB" smtClean="0"/>
              <a:t>‹#›</a:t>
            </a:fld>
            <a:endParaRPr lang="en-GB"/>
          </a:p>
        </p:txBody>
      </p:sp>
    </p:spTree>
    <p:extLst>
      <p:ext uri="{BB962C8B-B14F-4D97-AF65-F5344CB8AC3E}">
        <p14:creationId xmlns:p14="http://schemas.microsoft.com/office/powerpoint/2010/main" val="937202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A94B4-C569-4457-98E2-2C788D1B633E}"/>
              </a:ext>
            </a:extLst>
          </p:cNvPr>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A1E79FF-4F62-46AA-BEEF-A8F7C5FFA8B6}"/>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06743551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2E586-105A-4C78-9B5A-880B0EB599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34239F-0544-4BDA-91B1-0F141A5780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4453901"/>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3C39F-A885-4F3D-A487-866A4B4A84BD}"/>
              </a:ext>
            </a:extLst>
          </p:cNvPr>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A5E9860-1224-420E-92C2-C773EBF386B0}"/>
              </a:ext>
            </a:extLst>
          </p:cNvPr>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216004232"/>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50FF-DB91-4ED2-9666-95C7229EAE3B}"/>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52E20B-6F3E-4111-99FE-39C35A801542}"/>
              </a:ext>
            </a:extLst>
          </p:cNvPr>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9923602"/>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91EA0-8F75-4D9B-869E-09BEA44FD246}"/>
              </a:ext>
            </a:extLst>
          </p:cNvPr>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A6DAA8-4400-4F25-9978-AAE10808A5A3}"/>
              </a:ext>
            </a:extLst>
          </p:cNvPr>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063583548"/>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14661-B5E6-4A9E-B61E-BE26D3B2933A}"/>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D2E02F-42C0-4272-9F7C-26734DDB6943}"/>
              </a:ext>
            </a:extLst>
          </p:cNvPr>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5BD8B7B-B49E-4AEF-A818-02339BB9E78C}"/>
              </a:ext>
            </a:extLst>
          </p:cNvPr>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67118084"/>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464CE-147A-4DFC-92D0-4C33F1044EFB}"/>
              </a:ext>
            </a:extLst>
          </p:cNvPr>
          <p:cNvSpPr>
            <a:spLocks noGrp="1"/>
          </p:cNvSpPr>
          <p:nvPr>
            <p:ph type="title"/>
          </p:nvPr>
        </p:nvSpPr>
        <p:spPr>
          <a:xfrm>
            <a:off x="895350" y="519113"/>
            <a:ext cx="11217275" cy="1885950"/>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0262E7-7A5D-4990-ADA1-822F7A5B7DCE}"/>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D0C15A-6635-4F2E-B244-45B0CD29BC39}"/>
              </a:ext>
            </a:extLst>
          </p:cNvPr>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8D8276D-059B-4C42-8F85-33F3E789CF7E}"/>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7FE9D4-88F0-44D1-9B67-8A56FC4203E5}"/>
              </a:ext>
            </a:extLst>
          </p:cNvPr>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517220"/>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23959-E2E7-4289-93BB-EC0FDFE57F06}"/>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882495603"/>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760399"/>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D6D17-0433-4E61-A362-59BB29CFC3E9}"/>
              </a:ext>
            </a:extLst>
          </p:cNvPr>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05C6BFE-E9F6-48C4-85D5-A3A929A39C76}"/>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1EA2CF-9B4D-4A57-9784-6AFA00EB1DDB}"/>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35718051"/>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D2113-D84E-4258-8EB6-63B6B3319A83}"/>
              </a:ext>
            </a:extLst>
          </p:cNvPr>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3B31CA-FDED-4374-A8E7-0FC70E155218}"/>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E2B0BAB-A2C0-4DB6-A9A0-F874BE16A292}"/>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90250754"/>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AEF65-21A5-4A3D-95FD-21F52C0E05BF}"/>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0C8B25-D999-4681-B382-8205BEECE62C}"/>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52523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537B04-D2BF-4357-A7B0-BF8F3A763F92}"/>
              </a:ext>
            </a:extLst>
          </p:cNvPr>
          <p:cNvSpPr>
            <a:spLocks noGrp="1"/>
          </p:cNvSpPr>
          <p:nvPr>
            <p:ph type="title" orient="vert"/>
          </p:nvPr>
        </p:nvSpPr>
        <p:spPr>
          <a:xfrm>
            <a:off x="9118600" y="1638300"/>
            <a:ext cx="2616200" cy="45212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80A567-8DC2-4BED-B732-12FBDC30AB7F}"/>
              </a:ext>
            </a:extLst>
          </p:cNvPr>
          <p:cNvSpPr>
            <a:spLocks noGrp="1"/>
          </p:cNvSpPr>
          <p:nvPr>
            <p:ph type="body" orient="vert" idx="1"/>
          </p:nvPr>
        </p:nvSpPr>
        <p:spPr>
          <a:xfrm>
            <a:off x="1270000" y="1638300"/>
            <a:ext cx="7696200" cy="452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1232245"/>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54EEFA-E29D-4826-AF89-BE0A1C670D90}"/>
              </a:ext>
            </a:extLst>
          </p:cNvPr>
          <p:cNvSpPr>
            <a:spLocks noGrp="1"/>
          </p:cNvSpPr>
          <p:nvPr>
            <p:ph type="title" orient="vert"/>
          </p:nvPr>
        </p:nvSpPr>
        <p:spPr>
          <a:xfrm>
            <a:off x="9307513" y="519113"/>
            <a:ext cx="2803525" cy="8266112"/>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9E9BD4-0E2A-43E2-8543-5E6414EBAD34}"/>
              </a:ext>
            </a:extLst>
          </p:cNvPr>
          <p:cNvSpPr>
            <a:spLocks noGrp="1"/>
          </p:cNvSpPr>
          <p:nvPr>
            <p:ph type="body" orient="vert" idx="1"/>
          </p:nvPr>
        </p:nvSpPr>
        <p:spPr>
          <a:xfrm>
            <a:off x="893763" y="519113"/>
            <a:ext cx="8261350" cy="82661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8511902"/>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42341-71B8-4417-A922-22C9A00AED3F}"/>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86B4B8-B807-4C4D-A4D0-499FBF6F774A}"/>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397027535"/>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4EE26-891C-4817-9A30-DD0EF98CE9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D2F1B8-D80B-487D-B8EC-5CFC6D7D05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38325207"/>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26B4A-0CC6-46FF-BC99-5D0729AEE29C}"/>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28F87A-5AE3-4612-B897-86CD1F65CECC}"/>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728691233"/>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379D9-F131-41AF-83A9-A15484B3EC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096261-8140-40F4-83A8-28BC9D3AA077}"/>
              </a:ext>
            </a:extLst>
          </p:cNvPr>
          <p:cNvSpPr>
            <a:spLocks noGrp="1"/>
          </p:cNvSpPr>
          <p:nvPr>
            <p:ph sz="half" idx="1"/>
          </p:nvPr>
        </p:nvSpPr>
        <p:spPr>
          <a:xfrm>
            <a:off x="1270000" y="2768600"/>
            <a:ext cx="244475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FA4117-114F-4456-A512-15BD342AC4DC}"/>
              </a:ext>
            </a:extLst>
          </p:cNvPr>
          <p:cNvSpPr>
            <a:spLocks noGrp="1"/>
          </p:cNvSpPr>
          <p:nvPr>
            <p:ph sz="half" idx="2"/>
          </p:nvPr>
        </p:nvSpPr>
        <p:spPr>
          <a:xfrm>
            <a:off x="3867150" y="2768600"/>
            <a:ext cx="244475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1668000"/>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7C03-38FF-4C2C-9692-0C09BA6D231D}"/>
              </a:ext>
            </a:extLst>
          </p:cNvPr>
          <p:cNvSpPr>
            <a:spLocks noGrp="1"/>
          </p:cNvSpPr>
          <p:nvPr>
            <p:ph type="title"/>
          </p:nvPr>
        </p:nvSpPr>
        <p:spPr>
          <a:xfrm>
            <a:off x="895350" y="519113"/>
            <a:ext cx="11217275" cy="188595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D03350-83B6-4FE7-A9B0-D019E802900C}"/>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5CB66E-5F61-4B8B-88C6-891718FFB861}"/>
              </a:ext>
            </a:extLst>
          </p:cNvPr>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69F07C-644A-48C3-91F4-625DD0CD27E8}"/>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2FFDF6-2FC9-47AE-A161-11982B945E11}"/>
              </a:ext>
            </a:extLst>
          </p:cNvPr>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7557265"/>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40A27-D441-4B5E-975F-55F326090D05}"/>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17015072"/>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4455871"/>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34EA9-6267-44D2-9B7F-9EAC2AA79851}"/>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F3CBD16-6935-4CC2-A281-EC0353DF1CFE}"/>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6F1F44-295D-4E19-8E61-DC77F0E6F914}"/>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82471065"/>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86467-334A-4DDF-A371-9B7B3AC429AD}"/>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7F498A9-5F75-4638-A37A-AD82C0525A94}"/>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9CA340E-50A9-4551-9FF0-2F9ADACFBA07}"/>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2224218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579E6-7782-4290-8E99-977B799C4B83}"/>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D3B83F5-5982-4267-8EBD-088045D6FA68}"/>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960485646"/>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F0F80-A049-44AA-BEE9-16A4AF533B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EDE0611-E6DE-4A99-8AB2-5D2C48E1E5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44161489"/>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25F69A-E71F-4108-B4BE-82640AC594D1}"/>
              </a:ext>
            </a:extLst>
          </p:cNvPr>
          <p:cNvSpPr>
            <a:spLocks noGrp="1"/>
          </p:cNvSpPr>
          <p:nvPr>
            <p:ph type="title" orient="vert"/>
          </p:nvPr>
        </p:nvSpPr>
        <p:spPr>
          <a:xfrm>
            <a:off x="9118600" y="254000"/>
            <a:ext cx="2616200" cy="82296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2A42A0-A955-4B3E-A7A3-B8BE5792A772}"/>
              </a:ext>
            </a:extLst>
          </p:cNvPr>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8226160"/>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FAAA-DB6D-4B6F-B117-403A1C142686}"/>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5C8F50-A6F0-44CA-B467-614410A72DE6}"/>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4376835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257EF-4D47-46DE-9253-36BD24004C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5DF35E0-061A-40E5-B23A-FE6C422285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7643878"/>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08295-A7E6-46D3-A6A1-9A5EFFEE5421}"/>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6DC433-70B0-4AF3-8262-7D07754E5E7E}"/>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948912174"/>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1CD0F-B151-4EC2-B447-E8334C982B7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394159-9E76-4B12-9AB5-B01F047137CA}"/>
              </a:ext>
            </a:extLst>
          </p:cNvPr>
          <p:cNvSpPr>
            <a:spLocks noGrp="1"/>
          </p:cNvSpPr>
          <p:nvPr>
            <p:ph sz="half" idx="1"/>
          </p:nvPr>
        </p:nvSpPr>
        <p:spPr>
          <a:xfrm>
            <a:off x="1270000" y="2768600"/>
            <a:ext cx="51562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E89DBEB-60F5-4A65-91DF-732738A3245C}"/>
              </a:ext>
            </a:extLst>
          </p:cNvPr>
          <p:cNvSpPr>
            <a:spLocks noGrp="1"/>
          </p:cNvSpPr>
          <p:nvPr>
            <p:ph sz="half" idx="2"/>
          </p:nvPr>
        </p:nvSpPr>
        <p:spPr>
          <a:xfrm>
            <a:off x="6578600" y="2768600"/>
            <a:ext cx="51562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7781795"/>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6F38F-B3B4-4896-8661-7569C0E3656D}"/>
              </a:ext>
            </a:extLst>
          </p:cNvPr>
          <p:cNvSpPr>
            <a:spLocks noGrp="1"/>
          </p:cNvSpPr>
          <p:nvPr>
            <p:ph type="title"/>
          </p:nvPr>
        </p:nvSpPr>
        <p:spPr>
          <a:xfrm>
            <a:off x="895350" y="519113"/>
            <a:ext cx="11217275" cy="188595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3F2B75-BAF7-4A4D-BCB5-8408CC53C18F}"/>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4B2F0C-76DF-4C24-BC12-F9857920877A}"/>
              </a:ext>
            </a:extLst>
          </p:cNvPr>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B3525A-D122-4F5E-8254-45FD1E359FE9}"/>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1267F4-80AD-4C71-8D96-6D0D5ED3AED2}"/>
              </a:ext>
            </a:extLst>
          </p:cNvPr>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947360"/>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379D-F674-4292-8370-3EA51556436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41147986"/>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201944"/>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4EEC8-2B89-4D51-A655-6F05CEB7B40A}"/>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BA7A3E-1F33-4EC7-A6AA-6F85A620BFB0}"/>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7550DC4-15E1-47B2-910F-EAA464E0AC22}"/>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2427967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141D7-97E6-4116-91F5-21FE634FDF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35A61F-64C1-4456-817E-8D94C061D8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3910740"/>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8620-FC90-4530-87DB-2D2651A6F297}"/>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076FD0A-26AE-41D3-9336-19190BBC0F6B}"/>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E8663E5-C8DA-454A-A444-0CB74D02115E}"/>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69961687"/>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2A71-DB46-437E-B2BB-A4262B39509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AD1B67-4B96-471D-8896-05134752B5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95196571"/>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FC8726-96C2-4120-B2F9-47B7372BC87B}"/>
              </a:ext>
            </a:extLst>
          </p:cNvPr>
          <p:cNvSpPr>
            <a:spLocks noGrp="1"/>
          </p:cNvSpPr>
          <p:nvPr>
            <p:ph type="title" orient="vert"/>
          </p:nvPr>
        </p:nvSpPr>
        <p:spPr>
          <a:xfrm>
            <a:off x="9118600" y="254000"/>
            <a:ext cx="2616200" cy="82296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90F8F1-2A6F-42FA-9E83-4F9C9217FA01}"/>
              </a:ext>
            </a:extLst>
          </p:cNvPr>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3642716"/>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F96D-D233-451D-A175-DF2C2E950966}"/>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CB8C33-3B15-4F04-89F4-A4E1658B450D}"/>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892780864"/>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7447C-93FA-4A06-8408-190CB62D4B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93E850A-46A5-40E8-8761-02680F7365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8719034"/>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2A7F4-5D62-49A0-BD9D-3D8DB64BD60C}"/>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4D1BF34-B822-4829-8ADB-3118EA477BBA}"/>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226703268"/>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05CC-C1AC-440C-BF77-30EA713AEB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0EE7AD-0198-4A0C-9FA1-B7232D34208C}"/>
              </a:ext>
            </a:extLst>
          </p:cNvPr>
          <p:cNvSpPr>
            <a:spLocks noGrp="1"/>
          </p:cNvSpPr>
          <p:nvPr>
            <p:ph sz="half" idx="1"/>
          </p:nvPr>
        </p:nvSpPr>
        <p:spPr>
          <a:xfrm>
            <a:off x="7772400" y="2768600"/>
            <a:ext cx="1905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BAF4115-6E55-4B8F-9AF2-CBE3C20E2806}"/>
              </a:ext>
            </a:extLst>
          </p:cNvPr>
          <p:cNvSpPr>
            <a:spLocks noGrp="1"/>
          </p:cNvSpPr>
          <p:nvPr>
            <p:ph sz="half" idx="2"/>
          </p:nvPr>
        </p:nvSpPr>
        <p:spPr>
          <a:xfrm>
            <a:off x="9829800" y="2768600"/>
            <a:ext cx="1905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26599842"/>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5AA0D-796A-4019-B0B8-0012B65DFCDA}"/>
              </a:ext>
            </a:extLst>
          </p:cNvPr>
          <p:cNvSpPr>
            <a:spLocks noGrp="1"/>
          </p:cNvSpPr>
          <p:nvPr>
            <p:ph type="title"/>
          </p:nvPr>
        </p:nvSpPr>
        <p:spPr>
          <a:xfrm>
            <a:off x="895350" y="519113"/>
            <a:ext cx="11217275" cy="188595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33C6CF-916A-48BB-9660-255ED7723B12}"/>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9770C9-EE8C-4F48-9395-14BC2B40AF73}"/>
              </a:ext>
            </a:extLst>
          </p:cNvPr>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C92E24-476A-4BBD-8D69-84AB4DD57431}"/>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1D2E59-745D-4762-BFCD-A1D0DBF03293}"/>
              </a:ext>
            </a:extLst>
          </p:cNvPr>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1626601"/>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D8C21-EFB6-4BDE-A939-A7421C0D145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702981515"/>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621972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9B39-E2C6-4F54-8453-66F0AD2F4E15}"/>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BC8E165-45C7-43B7-902B-64A33E913871}"/>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514188375"/>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9A99C-FA41-4781-AC35-9DE4E5EF5680}"/>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E4930D-6599-45D4-89F8-22A353F72D82}"/>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420F5A-084D-40B9-97E4-EBED1576C509}"/>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66965618"/>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8F249-7738-460D-A830-912A3E464F61}"/>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00D5CFC-0C82-4D42-AA00-D632A656BA19}"/>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B21535-B167-4E68-A0E9-73BE918DA074}"/>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646723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B2573-6711-4F0B-88E1-8486838B1B8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1BDD44-32AD-4A1F-9480-6A51FE1180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8695200"/>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1FFC7C-729D-49C1-B984-BE3239331ADC}"/>
              </a:ext>
            </a:extLst>
          </p:cNvPr>
          <p:cNvSpPr>
            <a:spLocks noGrp="1"/>
          </p:cNvSpPr>
          <p:nvPr>
            <p:ph type="title" orient="vert"/>
          </p:nvPr>
        </p:nvSpPr>
        <p:spPr>
          <a:xfrm>
            <a:off x="9118600" y="254000"/>
            <a:ext cx="2616200" cy="82296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D8A7DF-94F0-421D-8E77-81E9BD526D72}"/>
              </a:ext>
            </a:extLst>
          </p:cNvPr>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8720651"/>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69BB-5A11-41FB-9CE2-98FF015372FE}"/>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2F27D4B-8C86-4C01-9B06-1846911C5731}"/>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277532426"/>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2FA00-59A4-44DD-948D-D73CDCF4BD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83211E-CD50-4514-8721-EF5E25BDE4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71264179"/>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8B5FC-FE37-4F04-8B44-A8305A7AB891}"/>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A32FE5-9C5D-4028-A56E-F20C33949438}"/>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218902190"/>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FDBE8-F3A2-4C68-B8A8-54BD747BFC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17900-9B2D-4ADE-B073-A52E5E517C3D}"/>
              </a:ext>
            </a:extLst>
          </p:cNvPr>
          <p:cNvSpPr>
            <a:spLocks noGrp="1"/>
          </p:cNvSpPr>
          <p:nvPr>
            <p:ph sz="half" idx="1"/>
          </p:nvPr>
        </p:nvSpPr>
        <p:spPr>
          <a:xfrm>
            <a:off x="1270000" y="2768600"/>
            <a:ext cx="244475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7C2C244-2EB8-4D55-B423-C0F1A5A9CF5C}"/>
              </a:ext>
            </a:extLst>
          </p:cNvPr>
          <p:cNvSpPr>
            <a:spLocks noGrp="1"/>
          </p:cNvSpPr>
          <p:nvPr>
            <p:ph sz="half" idx="2"/>
          </p:nvPr>
        </p:nvSpPr>
        <p:spPr>
          <a:xfrm>
            <a:off x="3867150" y="2768600"/>
            <a:ext cx="244475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2251374"/>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721D-51D1-4B70-AB4D-A96A426AE93D}"/>
              </a:ext>
            </a:extLst>
          </p:cNvPr>
          <p:cNvSpPr>
            <a:spLocks noGrp="1"/>
          </p:cNvSpPr>
          <p:nvPr>
            <p:ph type="title"/>
          </p:nvPr>
        </p:nvSpPr>
        <p:spPr>
          <a:xfrm>
            <a:off x="895350" y="519113"/>
            <a:ext cx="11217275" cy="188595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6068246-E959-4F47-A761-DC163A4FC8F8}"/>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4D70C5-9E76-4F72-B2F0-FCA78D434BA4}"/>
              </a:ext>
            </a:extLst>
          </p:cNvPr>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164821C-A395-454F-8789-4436F88AF276}"/>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F88F00-F742-47DA-87AD-32F0B5DBA533}"/>
              </a:ext>
            </a:extLst>
          </p:cNvPr>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2358477"/>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C9D73-716E-4B48-A926-D3A7B53D5A4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144370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E95FC-5C3A-494D-9894-B9FD031719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E23D5B-9CA5-4D2E-975B-36673C034B8B}"/>
              </a:ext>
            </a:extLst>
          </p:cNvPr>
          <p:cNvSpPr>
            <a:spLocks noGrp="1"/>
          </p:cNvSpPr>
          <p:nvPr>
            <p:ph sz="half" idx="1"/>
          </p:nvPr>
        </p:nvSpPr>
        <p:spPr>
          <a:xfrm>
            <a:off x="1270000" y="2768600"/>
            <a:ext cx="51562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F0B397B-5FBC-424D-939E-67E0451A8E50}"/>
              </a:ext>
            </a:extLst>
          </p:cNvPr>
          <p:cNvSpPr>
            <a:spLocks noGrp="1"/>
          </p:cNvSpPr>
          <p:nvPr>
            <p:ph sz="half" idx="2"/>
          </p:nvPr>
        </p:nvSpPr>
        <p:spPr>
          <a:xfrm>
            <a:off x="6578600" y="2768600"/>
            <a:ext cx="51562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97129649"/>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368574"/>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4F1A4-F011-46AD-840E-C66F6FBAF2AB}"/>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3E38F7A-C341-4BB0-B20C-69EC600E7448}"/>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B1B99CF-4864-41DB-ADEB-D613D3C475B2}"/>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58837679"/>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CF566-5C95-4BC9-B483-F6402AC044DB}"/>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34CE60-D2F6-4437-8EA7-B13CC1A4A1F8}"/>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B355714-48CB-44F9-99B8-F559380B695E}"/>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78035209"/>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BDBC7-C7D9-435E-87B9-76BEF516BC5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CB1139-3717-4884-BAF4-7415BE65E9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0972798"/>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85DD6E-89AD-4FCC-B9BB-308460952103}"/>
              </a:ext>
            </a:extLst>
          </p:cNvPr>
          <p:cNvSpPr>
            <a:spLocks noGrp="1"/>
          </p:cNvSpPr>
          <p:nvPr>
            <p:ph type="title" orient="vert"/>
          </p:nvPr>
        </p:nvSpPr>
        <p:spPr>
          <a:xfrm>
            <a:off x="9118600" y="254000"/>
            <a:ext cx="2616200" cy="82296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60213D-E49B-4161-A537-0AABF055AB3A}"/>
              </a:ext>
            </a:extLst>
          </p:cNvPr>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46671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28AA7-4801-4C76-A2BE-64C6A1C57A4D}"/>
              </a:ext>
            </a:extLst>
          </p:cNvPr>
          <p:cNvSpPr>
            <a:spLocks noGrp="1"/>
          </p:cNvSpPr>
          <p:nvPr>
            <p:ph type="title"/>
          </p:nvPr>
        </p:nvSpPr>
        <p:spPr>
          <a:xfrm>
            <a:off x="895350" y="519113"/>
            <a:ext cx="11217275" cy="188595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D1EA1A-8EE9-4BFF-91D4-A3878113E10D}"/>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F92C94-533B-49A4-A6E5-DA54DB1108F2}"/>
              </a:ext>
            </a:extLst>
          </p:cNvPr>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C13CA6B-8C30-4685-B01F-0D0E8F2563B8}"/>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6CDEFE-4F62-43EE-8326-632853AFFB1B}"/>
              </a:ext>
            </a:extLst>
          </p:cNvPr>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20489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AC9E6-00ED-4ADC-BD80-714E6421F9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2718183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27080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CEBD-0F25-42D1-AB06-DB02DA047B3D}"/>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1E1809-B4EB-43B9-B4DC-FCE3856021B6}"/>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78B0C1-8ECA-437F-B8E6-E7E1C24D5CBA}"/>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370688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77460-4528-4F01-80A9-CF2102EA3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1B9FB9-37A5-46F0-85B8-95C7F8FC26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202981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9C2CD-D1E0-463B-A99A-8C75BB5FD376}"/>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417AFDD-5C1C-4334-B285-188822EA7899}"/>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9882D25-DD7E-412F-8534-6FE9A7583E9C}"/>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9342511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BE64-9454-4F2C-9179-011570EBE2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BB8BBC-6A87-4AD2-BDCA-77E39919C4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51634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61A0B7-9CB4-4BD0-BAF6-52FA2C0DA40D}"/>
              </a:ext>
            </a:extLst>
          </p:cNvPr>
          <p:cNvSpPr>
            <a:spLocks noGrp="1"/>
          </p:cNvSpPr>
          <p:nvPr>
            <p:ph type="title" orient="vert"/>
          </p:nvPr>
        </p:nvSpPr>
        <p:spPr>
          <a:xfrm>
            <a:off x="9118600" y="254000"/>
            <a:ext cx="2616200" cy="82296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2A4637-376D-4660-897A-E4E6C25520BA}"/>
              </a:ext>
            </a:extLst>
          </p:cNvPr>
          <p:cNvSpPr>
            <a:spLocks noGrp="1"/>
          </p:cNvSpPr>
          <p:nvPr>
            <p:ph type="body" orient="vert" idx="1"/>
          </p:nvPr>
        </p:nvSpPr>
        <p:spPr>
          <a:xfrm>
            <a:off x="1270000" y="254000"/>
            <a:ext cx="7696200" cy="8229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583007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A2CD5-CA4E-4710-BD5E-5F0892A7BBDA}"/>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9A7ECA4-381D-40F2-923D-CE7B1D4C6562}"/>
              </a:ext>
            </a:extLst>
          </p:cNvPr>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76583529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53C71-1CFB-45AB-89F6-62DDDA375B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552539-3A01-4F4C-870E-55FDAEA958D4}"/>
              </a:ext>
            </a:extLst>
          </p:cNvPr>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2933104"/>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5B2F9-07A9-459B-AB08-683E9BD5066D}"/>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E0D955-D14E-4BB7-84DF-6D8027B57B56}"/>
              </a:ext>
            </a:extLst>
          </p:cNvPr>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6189692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38CF6-F721-4BEC-97A3-484AB1F459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6176FD-21DE-425D-9236-4A0954975FAF}"/>
              </a:ext>
            </a:extLst>
          </p:cNvPr>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2CD214-2F72-4BFA-8511-4B63068E94D2}"/>
              </a:ext>
            </a:extLst>
          </p:cNvPr>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9651965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98662-92CA-46DA-94EF-F27C5D9EE9B8}"/>
              </a:ext>
            </a:extLst>
          </p:cNvPr>
          <p:cNvSpPr>
            <a:spLocks noGrp="1"/>
          </p:cNvSpPr>
          <p:nvPr>
            <p:ph type="title"/>
          </p:nvPr>
        </p:nvSpPr>
        <p:spPr>
          <a:xfrm>
            <a:off x="895350" y="519113"/>
            <a:ext cx="11217275" cy="188595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E9E2E8-2A85-498C-BD5D-C41CDA912D00}"/>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6A2663-4EBD-42C3-879F-32EEA7E59217}"/>
              </a:ext>
            </a:extLst>
          </p:cNvPr>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4AEF24-9BAF-4D3D-B0FB-F72FCA92F2D7}"/>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DAA03A-01AD-48D4-8CDC-C41BC7F475EB}"/>
              </a:ext>
            </a:extLst>
          </p:cNvPr>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294840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FF2E9-6F9F-43C1-8484-7DF82784EEA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1954464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55917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40837-1F9B-4DDE-AA48-DEEBB7D564CC}"/>
              </a:ext>
            </a:extLst>
          </p:cNvPr>
          <p:cNvSpPr>
            <a:spLocks noGrp="1"/>
          </p:cNvSpPr>
          <p:nvPr>
            <p:ph type="title"/>
          </p:nvPr>
        </p:nvSpPr>
        <p:spPr>
          <a:xfrm>
            <a:off x="887413" y="2432050"/>
            <a:ext cx="11217275" cy="4056063"/>
          </a:xfrm>
        </p:spPr>
        <p:txBody>
          <a:bodyPr/>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A609C3-44BD-4979-926D-C2853959BC33}"/>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29264736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5704-C83C-4908-9EC2-5BA738126340}"/>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C5B533-CF4B-40E3-8AFF-740E0ECF36EB}"/>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D3792-7482-4824-8D1E-3F87BBABAB21}"/>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3587615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F5211-7523-4956-A8ED-6C634CF30777}"/>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A6CAF0-BA9B-42FB-A094-5D78F297FC04}"/>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929FF4-15E3-4F15-BE55-473B6500E915}"/>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924558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F6F57-A706-4201-B9CF-6C9DC8A465B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DF599C-7A90-47FC-B5E6-FC44914B980A}"/>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5307887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03E628-1472-44AF-90E9-E55248B547C8}"/>
              </a:ext>
            </a:extLst>
          </p:cNvPr>
          <p:cNvSpPr>
            <a:spLocks noGrp="1"/>
          </p:cNvSpPr>
          <p:nvPr>
            <p:ph type="title" orient="vert"/>
          </p:nvPr>
        </p:nvSpPr>
        <p:spPr>
          <a:xfrm>
            <a:off x="9307513" y="2597150"/>
            <a:ext cx="2803525" cy="618807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9DFCEA-0121-4760-A570-59598818B6B4}"/>
              </a:ext>
            </a:extLst>
          </p:cNvPr>
          <p:cNvSpPr>
            <a:spLocks noGrp="1"/>
          </p:cNvSpPr>
          <p:nvPr>
            <p:ph type="body" orient="vert" idx="1"/>
          </p:nvPr>
        </p:nvSpPr>
        <p:spPr>
          <a:xfrm>
            <a:off x="893763" y="2597150"/>
            <a:ext cx="8261350"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698030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D553A-D11E-4E7A-A04F-0DF49D07661D}"/>
              </a:ext>
            </a:extLst>
          </p:cNvPr>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5542DBC-1157-43B3-81EA-AEBB1EB0638C}"/>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42872646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59FB8-8E3C-41FA-B402-0CBBD83D7262}"/>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7DD005-6809-421F-9C80-7D8A3B209C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815296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5032A-C607-4A3E-AB6B-61AE6B256370}"/>
              </a:ext>
            </a:extLst>
          </p:cNvPr>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71F333-F46F-40BF-AFF1-CC5A332A5DAD}"/>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68639024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678E0-0266-4D16-8E47-5F1FF986E367}"/>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5358E-58AC-42CB-A327-624794E5683A}"/>
              </a:ext>
            </a:extLst>
          </p:cNvPr>
          <p:cNvSpPr>
            <a:spLocks noGrp="1"/>
          </p:cNvSpPr>
          <p:nvPr>
            <p:ph sz="half" idx="1"/>
          </p:nvPr>
        </p:nvSpPr>
        <p:spPr>
          <a:xfrm>
            <a:off x="1270000" y="1270000"/>
            <a:ext cx="5156200" cy="721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8EE37B6-D075-4AC1-B2D6-57175C4BAE82}"/>
              </a:ext>
            </a:extLst>
          </p:cNvPr>
          <p:cNvSpPr>
            <a:spLocks noGrp="1"/>
          </p:cNvSpPr>
          <p:nvPr>
            <p:ph sz="half" idx="2"/>
          </p:nvPr>
        </p:nvSpPr>
        <p:spPr>
          <a:xfrm>
            <a:off x="6578600" y="1270000"/>
            <a:ext cx="5156200" cy="721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362473"/>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C414-3F49-4E4A-B6C0-F28C439A65F9}"/>
              </a:ext>
            </a:extLst>
          </p:cNvPr>
          <p:cNvSpPr>
            <a:spLocks noGrp="1"/>
          </p:cNvSpPr>
          <p:nvPr>
            <p:ph type="title"/>
          </p:nvPr>
        </p:nvSpPr>
        <p:spPr>
          <a:xfrm>
            <a:off x="895350" y="519113"/>
            <a:ext cx="11217275" cy="1885950"/>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611CEB-5959-4642-A8B3-5B88DCFC5C0A}"/>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C758F8-A53E-4AE5-8603-43D2B1C189D7}"/>
              </a:ext>
            </a:extLst>
          </p:cNvPr>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6441D5-726D-44C1-8F75-8E44CECA11BD}"/>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EF03C7-48A4-490E-9B36-6C1E15BA1D9D}"/>
              </a:ext>
            </a:extLst>
          </p:cNvPr>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5716813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7B2A9-307B-43A8-8BB1-3EBCB134BD7B}"/>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91894044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40B0-FEBA-46C3-9C6F-83A07FD2FC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9A7AE09-F1D0-451F-976B-6AC17E51ED91}"/>
              </a:ext>
            </a:extLst>
          </p:cNvPr>
          <p:cNvSpPr>
            <a:spLocks noGrp="1"/>
          </p:cNvSpPr>
          <p:nvPr>
            <p:ph sz="half" idx="1"/>
          </p:nvPr>
        </p:nvSpPr>
        <p:spPr>
          <a:xfrm>
            <a:off x="1270000" y="5029200"/>
            <a:ext cx="5156200" cy="113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29129C-4517-4A42-8C5E-6481CEF32FE7}"/>
              </a:ext>
            </a:extLst>
          </p:cNvPr>
          <p:cNvSpPr>
            <a:spLocks noGrp="1"/>
          </p:cNvSpPr>
          <p:nvPr>
            <p:ph sz="half" idx="2"/>
          </p:nvPr>
        </p:nvSpPr>
        <p:spPr>
          <a:xfrm>
            <a:off x="6578600" y="5029200"/>
            <a:ext cx="5156200" cy="113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858005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79560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44886-23F2-45DF-A5D3-EA59DD5F56B0}"/>
              </a:ext>
            </a:extLst>
          </p:cNvPr>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7947D8-1A3D-457D-9085-CFCE21B10D85}"/>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B52E7B-105C-47EF-9BFC-B187EF6E174A}"/>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784596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50072-A101-422C-91B0-C65CD9F58CE2}"/>
              </a:ext>
            </a:extLst>
          </p:cNvPr>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C44EDC2-592E-4088-8BB1-CD539112C824}"/>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5B0367-3BCB-48CC-B313-24F7C8D81DBC}"/>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7871787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4FBD2-4148-4F5A-B44F-9BC2F37F77C5}"/>
              </a:ext>
            </a:extLst>
          </p:cNvPr>
          <p:cNvSpPr>
            <a:spLocks noGrp="1"/>
          </p:cNvSpPr>
          <p:nvPr>
            <p:ph type="title"/>
          </p:nvPr>
        </p:nvSpPr>
        <p:spPr>
          <a:xfrm>
            <a:off x="893763" y="519113"/>
            <a:ext cx="11217275" cy="1885950"/>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3F909D-66F9-468D-90E4-EAB03834D9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9127487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92AC0B-4DCD-414D-A2EE-2A57ABE209D7}"/>
              </a:ext>
            </a:extLst>
          </p:cNvPr>
          <p:cNvSpPr>
            <a:spLocks noGrp="1"/>
          </p:cNvSpPr>
          <p:nvPr>
            <p:ph type="title" orient="vert"/>
          </p:nvPr>
        </p:nvSpPr>
        <p:spPr>
          <a:xfrm>
            <a:off x="9307513" y="519113"/>
            <a:ext cx="2803525" cy="7964487"/>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2F24E0-9A6D-48DB-A8F9-5AF8DD304EA6}"/>
              </a:ext>
            </a:extLst>
          </p:cNvPr>
          <p:cNvSpPr>
            <a:spLocks noGrp="1"/>
          </p:cNvSpPr>
          <p:nvPr>
            <p:ph type="body" orient="vert" idx="1"/>
          </p:nvPr>
        </p:nvSpPr>
        <p:spPr>
          <a:xfrm>
            <a:off x="893763" y="519113"/>
            <a:ext cx="8261350" cy="7964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4235292"/>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D87AC-7631-486C-9229-BCB733763FAE}"/>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7096F76-3007-4D6D-A402-80176915B9B2}"/>
              </a:ext>
            </a:extLst>
          </p:cNvPr>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99884266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86B0F-9074-496B-B5C2-C0327FB26C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614072-DCDD-4540-88B6-FAE42C4D5812}"/>
              </a:ext>
            </a:extLst>
          </p:cNvPr>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966057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80C60-F899-488F-90D3-1B815A3B57B8}"/>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FE57CBF-DEBA-4E5F-82C5-533D64CE2191}"/>
              </a:ext>
            </a:extLst>
          </p:cNvPr>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806724056"/>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8213F-25C6-44F2-9FF7-625BE40B6D5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73ED9B-123D-44D3-A145-B57AA4FE957F}"/>
              </a:ext>
            </a:extLst>
          </p:cNvPr>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E1CDA13-9B6D-4260-899C-A093094DC2BD}"/>
              </a:ext>
            </a:extLst>
          </p:cNvPr>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708702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8FCDE-E02A-424C-9BC0-9B46FE863E8B}"/>
              </a:ext>
            </a:extLst>
          </p:cNvPr>
          <p:cNvSpPr>
            <a:spLocks noGrp="1"/>
          </p:cNvSpPr>
          <p:nvPr>
            <p:ph type="title"/>
          </p:nvPr>
        </p:nvSpPr>
        <p:spPr>
          <a:xfrm>
            <a:off x="895350" y="519113"/>
            <a:ext cx="11217275" cy="188595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B769F88-6BA2-4B75-9843-2F17E1904301}"/>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CFC7BA-BFFE-4939-9A03-17836E592713}"/>
              </a:ext>
            </a:extLst>
          </p:cNvPr>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94D5EC-5E3D-42DA-B565-2335D37E3EEF}"/>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7AFCA2-1375-4FB2-A0BA-CE32EAE575C4}"/>
              </a:ext>
            </a:extLst>
          </p:cNvPr>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65352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82A00-6D65-4CBE-B510-FB7A2226AA2E}"/>
              </a:ext>
            </a:extLst>
          </p:cNvPr>
          <p:cNvSpPr>
            <a:spLocks noGrp="1"/>
          </p:cNvSpPr>
          <p:nvPr>
            <p:ph type="title"/>
          </p:nvPr>
        </p:nvSpPr>
        <p:spPr>
          <a:xfrm>
            <a:off x="895350" y="519113"/>
            <a:ext cx="11217275" cy="188595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0FC2B7-14DB-4E56-B2A6-030028304661}"/>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4FE77D-C9A6-4F9E-88F1-F985F6CB2FA7}"/>
              </a:ext>
            </a:extLst>
          </p:cNvPr>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A067EF-1D00-415A-A6BD-40C9FE59AEDE}"/>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3F6012-F0F3-4EB2-8646-9546FD451798}"/>
              </a:ext>
            </a:extLst>
          </p:cNvPr>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908570"/>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8C47-EDCF-4008-A397-6265DD0769D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9991953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11935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A1FDE-839B-4147-B915-CF2D70ECD28F}"/>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A9BD95-2C52-4E3D-B57D-D71796367E18}"/>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003F9F-36D0-4D43-BABA-B17D88E7AAD3}"/>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5270796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0804-B343-4215-BFF6-E5E30E549EC7}"/>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E11EDF-4DFA-41F0-8C2D-7F40AD4A6F50}"/>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18B0452-9884-4455-9DE7-0D0C70F0616D}"/>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8083444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936FA-0EF3-40A0-8C9D-DA93F804F3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679397-4DFE-4D8D-B70D-00E15AF5EB5F}"/>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786429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76E0AB-DF95-487A-95CA-304673BE01A6}"/>
              </a:ext>
            </a:extLst>
          </p:cNvPr>
          <p:cNvSpPr>
            <a:spLocks noGrp="1"/>
          </p:cNvSpPr>
          <p:nvPr>
            <p:ph type="title" orient="vert"/>
          </p:nvPr>
        </p:nvSpPr>
        <p:spPr>
          <a:xfrm>
            <a:off x="9307513" y="2597150"/>
            <a:ext cx="2803525" cy="647065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CC42CE-C2AE-4075-9C22-AC9BABF458AA}"/>
              </a:ext>
            </a:extLst>
          </p:cNvPr>
          <p:cNvSpPr>
            <a:spLocks noGrp="1"/>
          </p:cNvSpPr>
          <p:nvPr>
            <p:ph type="body" orient="vert" idx="1"/>
          </p:nvPr>
        </p:nvSpPr>
        <p:spPr>
          <a:xfrm>
            <a:off x="893763" y="2597150"/>
            <a:ext cx="8261350" cy="64706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023464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5D5D7-E670-4620-B1D2-0C6BC16F8140}"/>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0430ED-45F6-48F3-87B8-64316C30C029}"/>
              </a:ext>
            </a:extLst>
          </p:cNvPr>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649892573"/>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AEED4-701A-4B5D-B274-526998C989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B9A369-52D6-4C64-A6B7-27DD3A2267E8}"/>
              </a:ext>
            </a:extLst>
          </p:cNvPr>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720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637AA-8EDA-4699-BB01-58261CFE63A7}"/>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52AF49-C601-424B-96CA-8E0ECE896AC7}"/>
              </a:ext>
            </a:extLst>
          </p:cNvPr>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060153703"/>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5F2FB-0578-4A72-A208-8B5FF3CB6F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F987C51-BF6F-493F-9FD0-625F17801D46}"/>
              </a:ext>
            </a:extLst>
          </p:cNvPr>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EF9E145-0491-4152-81FB-7A85315F3C4C}"/>
              </a:ext>
            </a:extLst>
          </p:cNvPr>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26462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E228F-0843-4EC4-AE12-F51507AB82B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0419598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67B0-0C2C-4F84-9178-21A924D83E05}"/>
              </a:ext>
            </a:extLst>
          </p:cNvPr>
          <p:cNvSpPr>
            <a:spLocks noGrp="1"/>
          </p:cNvSpPr>
          <p:nvPr>
            <p:ph type="title"/>
          </p:nvPr>
        </p:nvSpPr>
        <p:spPr>
          <a:xfrm>
            <a:off x="895350" y="519113"/>
            <a:ext cx="11217275" cy="188595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C06243-F45D-47B0-A466-D48A8BBBE0E1}"/>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CA7308-53DC-4C95-8DE8-EF5572CF87D9}"/>
              </a:ext>
            </a:extLst>
          </p:cNvPr>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2C3E14-E15C-4DF4-97A1-8B596F087FCE}"/>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F1D92D-5923-4DE0-857B-A5210A518505}"/>
              </a:ext>
            </a:extLst>
          </p:cNvPr>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37424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C5A09-26CA-4280-9D0E-634E44D9EF7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0967803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991921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BC620-FF15-4695-92FA-63A7DF6335E7}"/>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AE94778-EC14-4FB3-8F4D-BDAC67B615A7}"/>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5127F06-B69C-4381-A1CB-0DDECE9B44EC}"/>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2153217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E9942-1D3F-4DA3-AEED-230CF52DBF65}"/>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95C4FB7-3220-419C-A558-9E501C3EAE95}"/>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8F15B3D-FDC4-4DE0-A008-6B920D93A150}"/>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1172977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FD61-AC89-400B-8F31-C98BBE1044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E023F1-7C47-4F83-9915-C1FF669D6EEA}"/>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6831498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78BE88-ACAB-458E-B888-47EC0662A97B}"/>
              </a:ext>
            </a:extLst>
          </p:cNvPr>
          <p:cNvSpPr>
            <a:spLocks noGrp="1"/>
          </p:cNvSpPr>
          <p:nvPr>
            <p:ph type="title" orient="vert"/>
          </p:nvPr>
        </p:nvSpPr>
        <p:spPr>
          <a:xfrm>
            <a:off x="9307513" y="2597150"/>
            <a:ext cx="2803525" cy="647065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642723-4A92-44D7-89C9-F029485F0F04}"/>
              </a:ext>
            </a:extLst>
          </p:cNvPr>
          <p:cNvSpPr>
            <a:spLocks noGrp="1"/>
          </p:cNvSpPr>
          <p:nvPr>
            <p:ph type="body" orient="vert" idx="1"/>
          </p:nvPr>
        </p:nvSpPr>
        <p:spPr>
          <a:xfrm>
            <a:off x="893763" y="2597150"/>
            <a:ext cx="8261350" cy="64706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3539224"/>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3B9D0-56BA-43C7-AF07-6E1308DC6001}"/>
              </a:ext>
            </a:extLst>
          </p:cNvPr>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FD4C1AE-4291-4A25-B716-4AD26E687703}"/>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27608898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1996A-FBE6-4A09-B08B-9153C3EF5E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E37F9D-CFC2-41DD-B8AB-C071C28599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4232717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F5C83-26FF-4201-AB14-1DF51908281E}"/>
              </a:ext>
            </a:extLst>
          </p:cNvPr>
          <p:cNvSpPr>
            <a:spLocks noGrp="1"/>
          </p:cNvSpPr>
          <p:nvPr>
            <p:ph type="title"/>
          </p:nvPr>
        </p:nvSpPr>
        <p:spPr>
          <a:xfrm>
            <a:off x="887413" y="2432050"/>
            <a:ext cx="11217275" cy="4056063"/>
          </a:xfrm>
        </p:spPr>
        <p:txBody>
          <a:bodyPr/>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6C092F2-5858-4A8D-A8FF-7E564918CD17}"/>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80459240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3760970"/>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EEB9-AD40-49B7-BE77-B3EBEE6AB1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9CF0BA-5A23-42E1-A5B1-624BD51FCC7B}"/>
              </a:ext>
            </a:extLst>
          </p:cNvPr>
          <p:cNvSpPr>
            <a:spLocks noGrp="1"/>
          </p:cNvSpPr>
          <p:nvPr>
            <p:ph sz="half" idx="1"/>
          </p:nvPr>
        </p:nvSpPr>
        <p:spPr>
          <a:xfrm>
            <a:off x="635000" y="4902200"/>
            <a:ext cx="2857500" cy="330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69E75F-7AFC-4624-8C77-2C8E54D3C99D}"/>
              </a:ext>
            </a:extLst>
          </p:cNvPr>
          <p:cNvSpPr>
            <a:spLocks noGrp="1"/>
          </p:cNvSpPr>
          <p:nvPr>
            <p:ph sz="half" idx="2"/>
          </p:nvPr>
        </p:nvSpPr>
        <p:spPr>
          <a:xfrm>
            <a:off x="3644900" y="4902200"/>
            <a:ext cx="2857500" cy="330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1432621"/>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C6E7E-8586-40CB-9821-279FB587B770}"/>
              </a:ext>
            </a:extLst>
          </p:cNvPr>
          <p:cNvSpPr>
            <a:spLocks noGrp="1"/>
          </p:cNvSpPr>
          <p:nvPr>
            <p:ph type="title"/>
          </p:nvPr>
        </p:nvSpPr>
        <p:spPr>
          <a:xfrm>
            <a:off x="895350" y="519113"/>
            <a:ext cx="11217275" cy="188595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0EF042-43B7-4BE1-BA9D-0FC63A93DC39}"/>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B9C5C0-DEF5-4B9A-81B2-4EF025C22367}"/>
              </a:ext>
            </a:extLst>
          </p:cNvPr>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854C1F3-CD41-443E-BF27-FA32A86080B6}"/>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900352-261F-4FDF-8707-2A8CA03E8EDA}"/>
              </a:ext>
            </a:extLst>
          </p:cNvPr>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018823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D152C-430B-4D1D-B106-9557D50B4B58}"/>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68619191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402602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81E7A-98CD-4482-9FDD-6ADA6D9D9F74}"/>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2D8C64-4CA2-4425-897F-885B20BE0937}"/>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80973D-639F-46F8-94E8-5059CCEFCDDE}"/>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30482073"/>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143CD-59BD-47CC-A232-ABB563795A1C}"/>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5E5AC95-B72A-4445-9C63-FF14A57AFA55}"/>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927762-74D4-4F60-B765-415535AC942F}"/>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38319582"/>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C640-2840-47BB-9546-80D75888A85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870B1E-46EF-41CD-8E2D-6DBAD2C1A0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7335926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E9530-D5BE-4675-BCB1-C9BE6B560641}"/>
              </a:ext>
            </a:extLst>
          </p:cNvPr>
          <p:cNvSpPr>
            <a:spLocks noGrp="1"/>
          </p:cNvSpPr>
          <p:nvPr>
            <p:ph type="title" orient="vert"/>
          </p:nvPr>
        </p:nvSpPr>
        <p:spPr>
          <a:xfrm>
            <a:off x="5035550" y="1524000"/>
            <a:ext cx="1466850" cy="66802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8968C4-55E6-4DAE-A8C6-6A13C9C5F9FF}"/>
              </a:ext>
            </a:extLst>
          </p:cNvPr>
          <p:cNvSpPr>
            <a:spLocks noGrp="1"/>
          </p:cNvSpPr>
          <p:nvPr>
            <p:ph type="body" orient="vert" idx="1"/>
          </p:nvPr>
        </p:nvSpPr>
        <p:spPr>
          <a:xfrm>
            <a:off x="635000" y="1524000"/>
            <a:ext cx="4248150" cy="668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2721376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0DF67-E463-4429-9465-98BAE6B738B3}"/>
              </a:ext>
            </a:extLst>
          </p:cNvPr>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8B6234-B859-4FC1-84B4-227FD6E84303}"/>
              </a:ext>
            </a:extLst>
          </p:cNvPr>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72737761"/>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BE104-8F56-4DE4-8BBC-BD3D50597C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296681-CD75-4A5B-A4CD-ECC31FE422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096082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3FC7E-3DEC-47A1-8113-BCC91C0EF162}"/>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866661E-2278-4D99-AFC6-F1A532CB7C08}"/>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EA48FF9-7F6C-4679-BFC3-1AC1C0D8584C}"/>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21866965"/>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31F4E-4D74-430E-AF7C-07CA8B8251DA}"/>
              </a:ext>
            </a:extLst>
          </p:cNvPr>
          <p:cNvSpPr>
            <a:spLocks noGrp="1"/>
          </p:cNvSpPr>
          <p:nvPr>
            <p:ph type="title"/>
          </p:nvPr>
        </p:nvSpPr>
        <p:spPr>
          <a:xfrm>
            <a:off x="887413" y="2432050"/>
            <a:ext cx="11217275" cy="4056063"/>
          </a:xfrm>
        </p:spPr>
        <p:txBody>
          <a:bodyPr/>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20238-03B5-4371-A6C2-24C0144A25BD}"/>
              </a:ext>
            </a:extLst>
          </p:cNvPr>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791381575"/>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DFEA8-974B-43E8-8D61-750195D601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E35047-6538-4C11-8049-0A5F5694E390}"/>
              </a:ext>
            </a:extLst>
          </p:cNvPr>
          <p:cNvSpPr>
            <a:spLocks noGrp="1"/>
          </p:cNvSpPr>
          <p:nvPr>
            <p:ph sz="half" idx="1"/>
          </p:nvPr>
        </p:nvSpPr>
        <p:spPr>
          <a:xfrm>
            <a:off x="635000" y="4902200"/>
            <a:ext cx="2857500" cy="330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D924B7-3A9E-4E32-A825-67D623B1C1A2}"/>
              </a:ext>
            </a:extLst>
          </p:cNvPr>
          <p:cNvSpPr>
            <a:spLocks noGrp="1"/>
          </p:cNvSpPr>
          <p:nvPr>
            <p:ph sz="half" idx="2"/>
          </p:nvPr>
        </p:nvSpPr>
        <p:spPr>
          <a:xfrm>
            <a:off x="3644900" y="4902200"/>
            <a:ext cx="2857500" cy="330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843819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6B1B-A7E2-42F0-8B1C-19219343BE40}"/>
              </a:ext>
            </a:extLst>
          </p:cNvPr>
          <p:cNvSpPr>
            <a:spLocks noGrp="1"/>
          </p:cNvSpPr>
          <p:nvPr>
            <p:ph type="title"/>
          </p:nvPr>
        </p:nvSpPr>
        <p:spPr>
          <a:xfrm>
            <a:off x="895350" y="519113"/>
            <a:ext cx="11217275" cy="188595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46CD4D-E449-442B-A104-74D1354CFF6B}"/>
              </a:ext>
            </a:extLst>
          </p:cNvPr>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F6686-DA46-4332-B3B7-31E703BC924A}"/>
              </a:ext>
            </a:extLst>
          </p:cNvPr>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B62849-84C1-4731-B8F4-B4267001AA18}"/>
              </a:ext>
            </a:extLst>
          </p:cNvPr>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2FF0AC-8CE9-4FF5-8299-C392FA3844F9}"/>
              </a:ext>
            </a:extLst>
          </p:cNvPr>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5069427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785B1-EA68-4CFC-B1D4-53217AB8892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92366646"/>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11557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A485A-AD85-4B5A-A67A-C8B749D5AEEC}"/>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9550D6E-2F4B-4A8B-93C3-A898E771A6E9}"/>
              </a:ext>
            </a:extLst>
          </p:cNvPr>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6EC6A30-9AE2-4041-9573-C0631F7AAD50}"/>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5131576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9CEBD-F2EB-47F5-A4AE-45D8BF1D962B}"/>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BE4EA7D-BD6B-4B6A-88F7-5522317B76D3}"/>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6919493-1367-490A-907D-14258822C452}"/>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62868712"/>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63F7-50E1-4A11-B340-8F46F0D67AE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23690D-7EEC-4760-B017-AA66C668F0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4308199"/>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D924D1-4355-4408-9BEE-478E9D1ECB94}"/>
              </a:ext>
            </a:extLst>
          </p:cNvPr>
          <p:cNvSpPr>
            <a:spLocks noGrp="1"/>
          </p:cNvSpPr>
          <p:nvPr>
            <p:ph type="title" orient="vert"/>
          </p:nvPr>
        </p:nvSpPr>
        <p:spPr>
          <a:xfrm>
            <a:off x="5035550" y="1524000"/>
            <a:ext cx="1466850" cy="6680200"/>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9EF9E3-FBBA-46F5-8B46-79066AFF0DAC}"/>
              </a:ext>
            </a:extLst>
          </p:cNvPr>
          <p:cNvSpPr>
            <a:spLocks noGrp="1"/>
          </p:cNvSpPr>
          <p:nvPr>
            <p:ph type="body" orient="vert" idx="1"/>
          </p:nvPr>
        </p:nvSpPr>
        <p:spPr>
          <a:xfrm>
            <a:off x="635000" y="1524000"/>
            <a:ext cx="4248150" cy="668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6501421"/>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16752-ECCC-4DF7-A4D3-779DF8DDA683}"/>
              </a:ext>
            </a:extLst>
          </p:cNvPr>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3BFB39-430E-4A38-8A50-0164A79BF6A3}"/>
              </a:ext>
            </a:extLst>
          </p:cNvPr>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56374617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10C56-F17D-4D5A-BE65-6D83511D56FE}"/>
              </a:ext>
            </a:extLst>
          </p:cNvPr>
          <p:cNvSpPr>
            <a:spLocks noGrp="1"/>
          </p:cNvSpPr>
          <p:nvPr>
            <p:ph type="title"/>
          </p:nvPr>
        </p:nvSpPr>
        <p:spPr>
          <a:xfrm>
            <a:off x="895350" y="650875"/>
            <a:ext cx="4194175" cy="2274888"/>
          </a:xfrm>
        </p:spPr>
        <p:txBody>
          <a:bodyPr/>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7BA12E5-AB63-41D2-A3BB-20C2BE4F9048}"/>
              </a:ext>
            </a:extLst>
          </p:cNvPr>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8A3FF4E-9731-4D5A-9912-124EB2E7F73A}"/>
              </a:ext>
            </a:extLst>
          </p:cNvPr>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6755613"/>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F8CE4-43E8-41FD-AA70-6E1FB3D8A3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CEF93C-B0D6-4C09-9FFD-EBB47C6B7F7D}"/>
              </a:ext>
            </a:extLst>
          </p:cNvPr>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18490735"/>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1A04C-C6F5-4F7F-8CA9-64A94AE5FE83}"/>
              </a:ext>
            </a:extLst>
          </p:cNvPr>
          <p:cNvSpPr>
            <a:spLocks noGrp="1"/>
          </p:cNvSpPr>
          <p:nvPr>
            <p:ph type="title"/>
          </p:nvPr>
        </p:nvSpPr>
        <p:spPr>
          <a:xfrm>
            <a:off x="887413" y="2432050"/>
            <a:ext cx="11217275" cy="4056063"/>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904C8A8-3A69-4996-A5FD-F73D2251DCA8}"/>
              </a:ext>
            </a:extLst>
          </p:cNvPr>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101911344"/>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B37E3-04A8-4F47-845E-99134151CA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3A8FED-9C7C-4A7F-A848-170E7B22E71B}"/>
              </a:ext>
            </a:extLst>
          </p:cNvPr>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BD3E90-D636-4A2E-9570-36313FBD9722}"/>
              </a:ext>
            </a:extLst>
          </p:cNvPr>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7541280"/>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65651-DE00-4C0A-8DC4-7D15E813BDAC}"/>
              </a:ext>
            </a:extLst>
          </p:cNvPr>
          <p:cNvSpPr>
            <a:spLocks noGrp="1"/>
          </p:cNvSpPr>
          <p:nvPr>
            <p:ph type="title"/>
          </p:nvPr>
        </p:nvSpPr>
        <p:spPr>
          <a:xfrm>
            <a:off x="895350" y="519113"/>
            <a:ext cx="11217275" cy="188595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50ECC6-E423-4859-A953-C37BF86B5FF8}"/>
              </a:ext>
            </a:extLst>
          </p:cNvPr>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0C06C3-9975-4EE9-BC41-16D648D1A95C}"/>
              </a:ext>
            </a:extLst>
          </p:cNvPr>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EB1AFA-D7AB-4846-89E6-C43855DE316C}"/>
              </a:ext>
            </a:extLst>
          </p:cNvPr>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2EA16A-507A-4D0F-BFC6-662AE91C25E0}"/>
              </a:ext>
            </a:extLst>
          </p:cNvPr>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2374895"/>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5EB3E-346F-4D00-87EC-56736B3B4736}"/>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8522264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667247"/>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C0724-EAE8-4035-BBBD-E954F7BCB8EE}"/>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F11A529-0EB9-406A-89B0-AED6426F5091}"/>
              </a:ext>
            </a:extLst>
          </p:cNvPr>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30D8F9F-FD2B-42D9-A31A-835B1E06C338}"/>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0457262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30049-85B6-4926-B9F6-701EC87A6EF7}"/>
              </a:ext>
            </a:extLst>
          </p:cNvPr>
          <p:cNvSpPr>
            <a:spLocks noGrp="1"/>
          </p:cNvSpPr>
          <p:nvPr>
            <p:ph type="title"/>
          </p:nvPr>
        </p:nvSpPr>
        <p:spPr>
          <a:xfrm>
            <a:off x="895350" y="650875"/>
            <a:ext cx="4194175" cy="2274888"/>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2F3D852-1AAF-4556-A8E1-4BCEF4CD74CB}"/>
              </a:ext>
            </a:extLst>
          </p:cNvPr>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C91F778-012E-41DC-8636-5CA6C0CC1BE1}"/>
              </a:ext>
            </a:extLst>
          </p:cNvPr>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0420141"/>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BB7A-5AA3-4AFB-9B5D-69C72A9201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4F42EA-D7B1-4946-BB9F-8D799D1AA673}"/>
              </a:ext>
            </a:extLst>
          </p:cNvPr>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56567173"/>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2D0C09-0A45-4C59-8F69-C785419B51AD}"/>
              </a:ext>
            </a:extLst>
          </p:cNvPr>
          <p:cNvSpPr>
            <a:spLocks noGrp="1"/>
          </p:cNvSpPr>
          <p:nvPr>
            <p:ph type="title" orient="vert"/>
          </p:nvPr>
        </p:nvSpPr>
        <p:spPr>
          <a:xfrm>
            <a:off x="9307513" y="254000"/>
            <a:ext cx="2803525" cy="853122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000F0A-67A2-47D5-808A-5B373A41562B}"/>
              </a:ext>
            </a:extLst>
          </p:cNvPr>
          <p:cNvSpPr>
            <a:spLocks noGrp="1"/>
          </p:cNvSpPr>
          <p:nvPr>
            <p:ph type="body" orient="vert" idx="1"/>
          </p:nvPr>
        </p:nvSpPr>
        <p:spPr>
          <a:xfrm>
            <a:off x="893763" y="254000"/>
            <a:ext cx="8261350" cy="85312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132769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AC7EC82F-AFAC-403F-B7C0-7C5AC2AF504C}"/>
              </a:ext>
            </a:extLst>
          </p:cNvPr>
          <p:cNvSpPr>
            <a:spLocks noGrp="1"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Gill Sans" charset="0"/>
              </a:rPr>
              <a:t>Click to edit Master title style</a:t>
            </a:r>
          </a:p>
        </p:txBody>
      </p:sp>
      <p:sp>
        <p:nvSpPr>
          <p:cNvPr id="1026" name="Rectangle 2">
            <a:extLst>
              <a:ext uri="{FF2B5EF4-FFF2-40B4-BE49-F238E27FC236}">
                <a16:creationId xmlns:a16="http://schemas.microsoft.com/office/drawing/2014/main" id="{A060C068-22B4-4BF7-94D0-3701F829DD39}"/>
              </a:ext>
            </a:extLst>
          </p:cNvPr>
          <p:cNvSpPr>
            <a:spLocks noGrp="1" noChangeArrowheads="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p:titleStyle>
    <p:bodyStyle>
      <a:lvl1pPr algn="ctr" rtl="0" fontAlgn="base">
        <a:spcBef>
          <a:spcPct val="0"/>
        </a:spcBef>
        <a:spcAft>
          <a:spcPct val="0"/>
        </a:spcAft>
        <a:defRPr sz="3600" kern="1200">
          <a:solidFill>
            <a:schemeClr val="tx1"/>
          </a:solidFill>
          <a:latin typeface="+mn-lt"/>
          <a:ea typeface="+mn-ea"/>
          <a:cs typeface="+mn-cs"/>
          <a:sym typeface="Gill Sans" charset="0"/>
        </a:defRPr>
      </a:lvl1pPr>
      <a:lvl2pPr algn="ctr" rtl="0" fontAlgn="base">
        <a:spcBef>
          <a:spcPct val="0"/>
        </a:spcBef>
        <a:spcAft>
          <a:spcPct val="0"/>
        </a:spcAft>
        <a:defRPr sz="3600" kern="1200">
          <a:solidFill>
            <a:schemeClr val="tx1"/>
          </a:solidFill>
          <a:latin typeface="+mn-lt"/>
          <a:ea typeface="+mn-ea"/>
          <a:cs typeface="+mn-cs"/>
          <a:sym typeface="Gill Sans" charset="0"/>
        </a:defRPr>
      </a:lvl2pPr>
      <a:lvl3pPr algn="ctr" rtl="0" fontAlgn="base">
        <a:spcBef>
          <a:spcPct val="0"/>
        </a:spcBef>
        <a:spcAft>
          <a:spcPct val="0"/>
        </a:spcAft>
        <a:defRPr sz="3600" kern="1200">
          <a:solidFill>
            <a:schemeClr val="tx1"/>
          </a:solidFill>
          <a:latin typeface="+mn-lt"/>
          <a:ea typeface="+mn-ea"/>
          <a:cs typeface="+mn-cs"/>
          <a:sym typeface="Gill Sans" charset="0"/>
        </a:defRPr>
      </a:lvl3pPr>
      <a:lvl4pPr algn="ctr" rtl="0" fontAlgn="base">
        <a:spcBef>
          <a:spcPct val="0"/>
        </a:spcBef>
        <a:spcAft>
          <a:spcPct val="0"/>
        </a:spcAft>
        <a:defRPr sz="3600" kern="1200">
          <a:solidFill>
            <a:schemeClr val="tx1"/>
          </a:solidFill>
          <a:latin typeface="+mn-lt"/>
          <a:ea typeface="+mn-ea"/>
          <a:cs typeface="+mn-cs"/>
          <a:sym typeface="Gill Sans" charset="0"/>
        </a:defRPr>
      </a:lvl4pPr>
      <a:lvl5pPr algn="ctr" rtl="0" fontAlgn="base">
        <a:spcBef>
          <a:spcPct val="0"/>
        </a:spcBef>
        <a:spcAft>
          <a:spcPct val="0"/>
        </a:spcAft>
        <a:defRPr sz="36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21D144F5-9556-4C99-87FF-CFC463456CFE}"/>
              </a:ext>
            </a:extLst>
          </p:cNvPr>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
        <p:nvSpPr>
          <p:cNvPr id="11266" name="Rectangle 2">
            <a:extLst>
              <a:ext uri="{FF2B5EF4-FFF2-40B4-BE49-F238E27FC236}">
                <a16:creationId xmlns:a16="http://schemas.microsoft.com/office/drawing/2014/main" id="{B7F72D19-ED6F-44AA-8295-98605F4401C6}"/>
              </a:ext>
            </a:extLst>
          </p:cNvPr>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24F2C11A-D4DC-4E74-90CC-3205221BC316}"/>
              </a:ext>
            </a:extLst>
          </p:cNvPr>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
        <p:nvSpPr>
          <p:cNvPr id="12290" name="Rectangle 2">
            <a:extLst>
              <a:ext uri="{FF2B5EF4-FFF2-40B4-BE49-F238E27FC236}">
                <a16:creationId xmlns:a16="http://schemas.microsoft.com/office/drawing/2014/main" id="{96078B3E-F5C7-488F-B184-F32ED9F7724D}"/>
              </a:ext>
            </a:extLst>
          </p:cNvPr>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4023466B-A525-4A92-AA66-A3B00E9540B2}"/>
              </a:ext>
            </a:extLst>
          </p:cNvPr>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
        <p:nvSpPr>
          <p:cNvPr id="13314" name="Rectangle 2">
            <a:extLst>
              <a:ext uri="{FF2B5EF4-FFF2-40B4-BE49-F238E27FC236}">
                <a16:creationId xmlns:a16="http://schemas.microsoft.com/office/drawing/2014/main" id="{8883F0F4-6F80-4E02-879E-6CC70A60CDE3}"/>
              </a:ext>
            </a:extLst>
          </p:cNvPr>
          <p:cNvSpPr>
            <a:spLocks noGrp="1" noChangeArrowheads="1"/>
          </p:cNvSpPr>
          <p:nvPr>
            <p:ph type="body" idx="1"/>
          </p:nvPr>
        </p:nvSpPr>
        <p:spPr bwMode="auto">
          <a:xfrm>
            <a:off x="7772400" y="2768600"/>
            <a:ext cx="3962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CE58D207-82E1-408D-B9A5-D64B848F7397}"/>
              </a:ext>
            </a:extLst>
          </p:cNvPr>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
        <p:nvSpPr>
          <p:cNvPr id="14338" name="Rectangle 2">
            <a:extLst>
              <a:ext uri="{FF2B5EF4-FFF2-40B4-BE49-F238E27FC236}">
                <a16:creationId xmlns:a16="http://schemas.microsoft.com/office/drawing/2014/main" id="{3322E824-752E-47A6-AD86-83ACD816BC11}"/>
              </a:ext>
            </a:extLst>
          </p:cNvPr>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a16="http://schemas.microsoft.com/office/drawing/2014/main" id="{33E56EBD-A1B9-44E9-B907-1CE19012F6AD}"/>
              </a:ext>
            </a:extLst>
          </p:cNvPr>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
        <p:nvSpPr>
          <p:cNvPr id="2050" name="Rectangle 2">
            <a:extLst>
              <a:ext uri="{FF2B5EF4-FFF2-40B4-BE49-F238E27FC236}">
                <a16:creationId xmlns:a16="http://schemas.microsoft.com/office/drawing/2014/main" id="{3E1E6539-420E-491D-8994-CAC022ECF452}"/>
              </a:ext>
            </a:extLst>
          </p:cNvPr>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p:titleStyle>
    <p:bodyStyle>
      <a:lvl1pPr marL="8382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1pPr>
      <a:lvl2pPr marL="12827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2pPr>
      <a:lvl3pPr marL="17272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3pPr>
      <a:lvl4pPr marL="21717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4pPr>
      <a:lvl5pPr marL="26162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B8460BD9-4F47-40A5-9891-D3EE42D67D65}"/>
              </a:ext>
            </a:extLst>
          </p:cNvPr>
          <p:cNvSpPr>
            <a:spLocks noGrp="1"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p:titleStyle>
    <p:bodyStyle>
      <a:lvl1pPr algn="ctr" rtl="0" fontAlgn="base">
        <a:spcBef>
          <a:spcPct val="0"/>
        </a:spcBef>
        <a:spcAft>
          <a:spcPct val="0"/>
        </a:spcAft>
        <a:defRPr sz="3600" kern="1200">
          <a:solidFill>
            <a:schemeClr val="tx1"/>
          </a:solidFill>
          <a:latin typeface="+mn-lt"/>
          <a:ea typeface="+mn-ea"/>
          <a:cs typeface="+mn-cs"/>
          <a:sym typeface="Gill Sans" charset="0"/>
        </a:defRPr>
      </a:lvl1pPr>
      <a:lvl2pPr algn="ctr" rtl="0" fontAlgn="base">
        <a:spcBef>
          <a:spcPct val="0"/>
        </a:spcBef>
        <a:spcAft>
          <a:spcPct val="0"/>
        </a:spcAft>
        <a:defRPr sz="3600" kern="1200">
          <a:solidFill>
            <a:schemeClr val="tx1"/>
          </a:solidFill>
          <a:latin typeface="+mn-lt"/>
          <a:ea typeface="+mn-ea"/>
          <a:cs typeface="+mn-cs"/>
          <a:sym typeface="Gill Sans" charset="0"/>
        </a:defRPr>
      </a:lvl2pPr>
      <a:lvl3pPr algn="ctr" rtl="0" fontAlgn="base">
        <a:spcBef>
          <a:spcPct val="0"/>
        </a:spcBef>
        <a:spcAft>
          <a:spcPct val="0"/>
        </a:spcAft>
        <a:defRPr sz="3600" kern="1200">
          <a:solidFill>
            <a:schemeClr val="tx1"/>
          </a:solidFill>
          <a:latin typeface="+mn-lt"/>
          <a:ea typeface="+mn-ea"/>
          <a:cs typeface="+mn-cs"/>
          <a:sym typeface="Gill Sans" charset="0"/>
        </a:defRPr>
      </a:lvl3pPr>
      <a:lvl4pPr algn="ctr" rtl="0" fontAlgn="base">
        <a:spcBef>
          <a:spcPct val="0"/>
        </a:spcBef>
        <a:spcAft>
          <a:spcPct val="0"/>
        </a:spcAft>
        <a:defRPr sz="3600" kern="1200">
          <a:solidFill>
            <a:schemeClr val="tx1"/>
          </a:solidFill>
          <a:latin typeface="+mn-lt"/>
          <a:ea typeface="+mn-ea"/>
          <a:cs typeface="+mn-cs"/>
          <a:sym typeface="Gill Sans" charset="0"/>
        </a:defRPr>
      </a:lvl4pPr>
      <a:lvl5pPr algn="ctr" rtl="0" fontAlgn="base">
        <a:spcBef>
          <a:spcPct val="0"/>
        </a:spcBef>
        <a:spcAft>
          <a:spcPct val="0"/>
        </a:spcAft>
        <a:defRPr sz="36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5573E26B-5BEE-4C67-A08E-5420D48841D5}"/>
              </a:ext>
            </a:extLst>
          </p:cNvPr>
          <p:cNvSpPr>
            <a:spLocks noGrp="1"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p:titleStyle>
    <p:bodyStyle>
      <a:lvl1pPr marL="838200" indent="-571500" algn="l" rtl="0" fontAlgn="base">
        <a:spcBef>
          <a:spcPts val="4800"/>
        </a:spcBef>
        <a:spcAft>
          <a:spcPct val="0"/>
        </a:spcAft>
        <a:buSzPct val="171000"/>
        <a:buFont typeface="Gill Sans" charset="0"/>
        <a:buChar char="•"/>
        <a:defRPr sz="4200" kern="1200">
          <a:solidFill>
            <a:schemeClr val="tx1"/>
          </a:solidFill>
          <a:latin typeface="+mn-lt"/>
          <a:ea typeface="+mn-ea"/>
          <a:cs typeface="+mn-cs"/>
          <a:sym typeface="Gill Sans" charset="0"/>
        </a:defRPr>
      </a:lvl1pPr>
      <a:lvl2pPr marL="1282700" indent="-571500" algn="l" rtl="0" fontAlgn="base">
        <a:spcBef>
          <a:spcPts val="4800"/>
        </a:spcBef>
        <a:spcAft>
          <a:spcPct val="0"/>
        </a:spcAft>
        <a:buSzPct val="171000"/>
        <a:buFont typeface="Gill Sans" charset="0"/>
        <a:buChar char="•"/>
        <a:defRPr sz="4200" kern="1200">
          <a:solidFill>
            <a:schemeClr val="tx1"/>
          </a:solidFill>
          <a:latin typeface="+mn-lt"/>
          <a:ea typeface="+mn-ea"/>
          <a:cs typeface="+mn-cs"/>
          <a:sym typeface="Gill Sans" charset="0"/>
        </a:defRPr>
      </a:lvl2pPr>
      <a:lvl3pPr marL="1727200" indent="-571500" algn="l" rtl="0" fontAlgn="base">
        <a:spcBef>
          <a:spcPts val="4800"/>
        </a:spcBef>
        <a:spcAft>
          <a:spcPct val="0"/>
        </a:spcAft>
        <a:buSzPct val="171000"/>
        <a:buFont typeface="Gill Sans" charset="0"/>
        <a:buChar char="•"/>
        <a:defRPr sz="4200" kern="1200">
          <a:solidFill>
            <a:schemeClr val="tx1"/>
          </a:solidFill>
          <a:latin typeface="+mn-lt"/>
          <a:ea typeface="+mn-ea"/>
          <a:cs typeface="+mn-cs"/>
          <a:sym typeface="Gill Sans" charset="0"/>
        </a:defRPr>
      </a:lvl3pPr>
      <a:lvl4pPr marL="2171700" indent="-571500" algn="l" rtl="0" fontAlgn="base">
        <a:spcBef>
          <a:spcPts val="4800"/>
        </a:spcBef>
        <a:spcAft>
          <a:spcPct val="0"/>
        </a:spcAft>
        <a:buSzPct val="171000"/>
        <a:buFont typeface="Gill Sans" charset="0"/>
        <a:buChar char="•"/>
        <a:defRPr sz="4200" kern="1200">
          <a:solidFill>
            <a:schemeClr val="tx1"/>
          </a:solidFill>
          <a:latin typeface="+mn-lt"/>
          <a:ea typeface="+mn-ea"/>
          <a:cs typeface="+mn-cs"/>
          <a:sym typeface="Gill Sans" charset="0"/>
        </a:defRPr>
      </a:lvl4pPr>
      <a:lvl5pPr marL="2616200" indent="-571500" algn="l" rtl="0" fontAlgn="base">
        <a:spcBef>
          <a:spcPts val="4800"/>
        </a:spcBef>
        <a:spcAft>
          <a:spcPct val="0"/>
        </a:spcAft>
        <a:buSzPct val="171000"/>
        <a:buFont typeface="Gill Sans" charset="0"/>
        <a:buChar char="•"/>
        <a:defRPr sz="42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71683967-4326-41EB-85F2-9E8251FF530D}"/>
              </a:ext>
            </a:extLst>
          </p:cNvPr>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p:titleStyle>
    <p:bodyStyle>
      <a:lvl1pPr algn="ctr" rtl="0" fontAlgn="base">
        <a:spcBef>
          <a:spcPct val="0"/>
        </a:spcBef>
        <a:spcAft>
          <a:spcPct val="0"/>
        </a:spcAft>
        <a:defRPr sz="3600" kern="1200">
          <a:solidFill>
            <a:schemeClr val="tx1"/>
          </a:solidFill>
          <a:latin typeface="+mn-lt"/>
          <a:ea typeface="+mn-ea"/>
          <a:cs typeface="+mn-cs"/>
          <a:sym typeface="Gill Sans" charset="0"/>
        </a:defRPr>
      </a:lvl1pPr>
      <a:lvl2pPr algn="ctr" rtl="0" fontAlgn="base">
        <a:spcBef>
          <a:spcPct val="0"/>
        </a:spcBef>
        <a:spcAft>
          <a:spcPct val="0"/>
        </a:spcAft>
        <a:defRPr sz="3600" kern="1200">
          <a:solidFill>
            <a:schemeClr val="tx1"/>
          </a:solidFill>
          <a:latin typeface="+mn-lt"/>
          <a:ea typeface="+mn-ea"/>
          <a:cs typeface="+mn-cs"/>
          <a:sym typeface="Gill Sans" charset="0"/>
        </a:defRPr>
      </a:lvl2pPr>
      <a:lvl3pPr algn="ctr" rtl="0" fontAlgn="base">
        <a:spcBef>
          <a:spcPct val="0"/>
        </a:spcBef>
        <a:spcAft>
          <a:spcPct val="0"/>
        </a:spcAft>
        <a:defRPr sz="3600" kern="1200">
          <a:solidFill>
            <a:schemeClr val="tx1"/>
          </a:solidFill>
          <a:latin typeface="+mn-lt"/>
          <a:ea typeface="+mn-ea"/>
          <a:cs typeface="+mn-cs"/>
          <a:sym typeface="Gill Sans" charset="0"/>
        </a:defRPr>
      </a:lvl3pPr>
      <a:lvl4pPr algn="ctr" rtl="0" fontAlgn="base">
        <a:spcBef>
          <a:spcPct val="0"/>
        </a:spcBef>
        <a:spcAft>
          <a:spcPct val="0"/>
        </a:spcAft>
        <a:defRPr sz="3600" kern="1200">
          <a:solidFill>
            <a:schemeClr val="tx1"/>
          </a:solidFill>
          <a:latin typeface="+mn-lt"/>
          <a:ea typeface="+mn-ea"/>
          <a:cs typeface="+mn-cs"/>
          <a:sym typeface="Gill Sans" charset="0"/>
        </a:defRPr>
      </a:lvl4pPr>
      <a:lvl5pPr algn="ctr" rtl="0" fontAlgn="base">
        <a:spcBef>
          <a:spcPct val="0"/>
        </a:spcBef>
        <a:spcAft>
          <a:spcPct val="0"/>
        </a:spcAft>
        <a:defRPr sz="36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29385C69-7D9F-4A14-8BBB-B216A805CA84}"/>
              </a:ext>
            </a:extLst>
          </p:cNvPr>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p:titleStyle>
    <p:bodyStyle>
      <a:lvl1pPr algn="ctr" rtl="0" fontAlgn="base">
        <a:spcBef>
          <a:spcPct val="0"/>
        </a:spcBef>
        <a:spcAft>
          <a:spcPct val="0"/>
        </a:spcAft>
        <a:defRPr sz="3600" kern="1200">
          <a:solidFill>
            <a:schemeClr val="tx1"/>
          </a:solidFill>
          <a:latin typeface="+mn-lt"/>
          <a:ea typeface="+mn-ea"/>
          <a:cs typeface="+mn-cs"/>
          <a:sym typeface="Gill Sans" charset="0"/>
        </a:defRPr>
      </a:lvl1pPr>
      <a:lvl2pPr algn="ctr" rtl="0" fontAlgn="base">
        <a:spcBef>
          <a:spcPct val="0"/>
        </a:spcBef>
        <a:spcAft>
          <a:spcPct val="0"/>
        </a:spcAft>
        <a:defRPr sz="3600" kern="1200">
          <a:solidFill>
            <a:schemeClr val="tx1"/>
          </a:solidFill>
          <a:latin typeface="+mn-lt"/>
          <a:ea typeface="+mn-ea"/>
          <a:cs typeface="+mn-cs"/>
          <a:sym typeface="Gill Sans" charset="0"/>
        </a:defRPr>
      </a:lvl2pPr>
      <a:lvl3pPr algn="ctr" rtl="0" fontAlgn="base">
        <a:spcBef>
          <a:spcPct val="0"/>
        </a:spcBef>
        <a:spcAft>
          <a:spcPct val="0"/>
        </a:spcAft>
        <a:defRPr sz="3600" kern="1200">
          <a:solidFill>
            <a:schemeClr val="tx1"/>
          </a:solidFill>
          <a:latin typeface="+mn-lt"/>
          <a:ea typeface="+mn-ea"/>
          <a:cs typeface="+mn-cs"/>
          <a:sym typeface="Gill Sans" charset="0"/>
        </a:defRPr>
      </a:lvl3pPr>
      <a:lvl4pPr algn="ctr" rtl="0" fontAlgn="base">
        <a:spcBef>
          <a:spcPct val="0"/>
        </a:spcBef>
        <a:spcAft>
          <a:spcPct val="0"/>
        </a:spcAft>
        <a:defRPr sz="3600" kern="1200">
          <a:solidFill>
            <a:schemeClr val="tx1"/>
          </a:solidFill>
          <a:latin typeface="+mn-lt"/>
          <a:ea typeface="+mn-ea"/>
          <a:cs typeface="+mn-cs"/>
          <a:sym typeface="Gill Sans" charset="0"/>
        </a:defRPr>
      </a:lvl4pPr>
      <a:lvl5pPr algn="ctr" rtl="0" fontAlgn="base">
        <a:spcBef>
          <a:spcPct val="0"/>
        </a:spcBef>
        <a:spcAft>
          <a:spcPct val="0"/>
        </a:spcAft>
        <a:defRPr sz="36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3F68D681-A2F7-41A7-B4D4-F9D91E4F94FB}"/>
              </a:ext>
            </a:extLst>
          </p:cNvPr>
          <p:cNvSpPr>
            <a:spLocks noGrp="1" noChangeArrowheads="1"/>
          </p:cNvSpPr>
          <p:nvPr>
            <p:ph type="body" idx="1"/>
          </p:nvPr>
        </p:nvSpPr>
        <p:spPr bwMode="auto">
          <a:xfrm>
            <a:off x="635000" y="49022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
        <p:nvSpPr>
          <p:cNvPr id="7170" name="Rectangle 2">
            <a:extLst>
              <a:ext uri="{FF2B5EF4-FFF2-40B4-BE49-F238E27FC236}">
                <a16:creationId xmlns:a16="http://schemas.microsoft.com/office/drawing/2014/main" id="{63989C2E-8551-472B-B8D1-07662293D350}"/>
              </a:ext>
            </a:extLst>
          </p:cNvPr>
          <p:cNvSpPr>
            <a:spLocks noGrp="1" noChangeArrowheads="1"/>
          </p:cNvSpPr>
          <p:nvPr>
            <p:ph type="title"/>
          </p:nvPr>
        </p:nvSpPr>
        <p:spPr bwMode="auto">
          <a:xfrm>
            <a:off x="635000" y="15240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txStyles>
    <p:titleStyle>
      <a:lvl1pPr algn="ctr" rtl="0" fontAlgn="base">
        <a:spcBef>
          <a:spcPct val="0"/>
        </a:spcBef>
        <a:spcAft>
          <a:spcPct val="0"/>
        </a:spcAft>
        <a:defRPr sz="7000" kern="1200">
          <a:solidFill>
            <a:schemeClr val="tx1"/>
          </a:solidFill>
          <a:latin typeface="+mj-lt"/>
          <a:ea typeface="+mj-ea"/>
          <a:cs typeface="+mj-cs"/>
          <a:sym typeface="Gill Sans" charset="0"/>
        </a:defRPr>
      </a:lvl1pPr>
      <a:lvl2pPr algn="ctr" rtl="0" fontAlgn="base">
        <a:spcBef>
          <a:spcPct val="0"/>
        </a:spcBef>
        <a:spcAft>
          <a:spcPct val="0"/>
        </a:spcAft>
        <a:defRPr sz="7000">
          <a:solidFill>
            <a:schemeClr val="tx1"/>
          </a:solidFill>
          <a:latin typeface="Gill Sans" charset="0"/>
          <a:cs typeface="ヒラギノ角ゴ ProN W3" charset="0"/>
          <a:sym typeface="Gill Sans" charset="0"/>
        </a:defRPr>
      </a:lvl2pPr>
      <a:lvl3pPr algn="ctr" rtl="0" fontAlgn="base">
        <a:spcBef>
          <a:spcPct val="0"/>
        </a:spcBef>
        <a:spcAft>
          <a:spcPct val="0"/>
        </a:spcAft>
        <a:defRPr sz="7000">
          <a:solidFill>
            <a:schemeClr val="tx1"/>
          </a:solidFill>
          <a:latin typeface="Gill Sans" charset="0"/>
          <a:cs typeface="ヒラギノ角ゴ ProN W3" charset="0"/>
          <a:sym typeface="Gill Sans" charset="0"/>
        </a:defRPr>
      </a:lvl3pPr>
      <a:lvl4pPr algn="ctr" rtl="0" fontAlgn="base">
        <a:spcBef>
          <a:spcPct val="0"/>
        </a:spcBef>
        <a:spcAft>
          <a:spcPct val="0"/>
        </a:spcAft>
        <a:defRPr sz="7000">
          <a:solidFill>
            <a:schemeClr val="tx1"/>
          </a:solidFill>
          <a:latin typeface="Gill Sans" charset="0"/>
          <a:cs typeface="ヒラギノ角ゴ ProN W3" charset="0"/>
          <a:sym typeface="Gill Sans" charset="0"/>
        </a:defRPr>
      </a:lvl4pPr>
      <a:lvl5pPr algn="ctr" rtl="0" fontAlgn="base">
        <a:spcBef>
          <a:spcPct val="0"/>
        </a:spcBef>
        <a:spcAft>
          <a:spcPct val="0"/>
        </a:spcAft>
        <a:defRPr sz="70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cs typeface="ヒラギノ角ゴ ProN W3" charset="0"/>
          <a:sym typeface="Gill Sans" charset="0"/>
        </a:defRPr>
      </a:lvl9pPr>
    </p:titleStyle>
    <p:bodyStyle>
      <a:lvl1pPr algn="ctr" rtl="0" fontAlgn="base">
        <a:spcBef>
          <a:spcPct val="0"/>
        </a:spcBef>
        <a:spcAft>
          <a:spcPct val="0"/>
        </a:spcAft>
        <a:defRPr sz="3400" kern="1200">
          <a:solidFill>
            <a:schemeClr val="tx1"/>
          </a:solidFill>
          <a:latin typeface="+mn-lt"/>
          <a:ea typeface="+mn-ea"/>
          <a:cs typeface="+mn-cs"/>
          <a:sym typeface="Gill Sans" charset="0"/>
        </a:defRPr>
      </a:lvl1pPr>
      <a:lvl2pPr algn="ctr" rtl="0" fontAlgn="base">
        <a:spcBef>
          <a:spcPct val="0"/>
        </a:spcBef>
        <a:spcAft>
          <a:spcPct val="0"/>
        </a:spcAft>
        <a:defRPr sz="3400" kern="1200">
          <a:solidFill>
            <a:schemeClr val="tx1"/>
          </a:solidFill>
          <a:latin typeface="+mn-lt"/>
          <a:ea typeface="+mn-ea"/>
          <a:cs typeface="+mn-cs"/>
          <a:sym typeface="Gill Sans" charset="0"/>
        </a:defRPr>
      </a:lvl2pPr>
      <a:lvl3pPr algn="ctr" rtl="0" fontAlgn="base">
        <a:spcBef>
          <a:spcPct val="0"/>
        </a:spcBef>
        <a:spcAft>
          <a:spcPct val="0"/>
        </a:spcAft>
        <a:defRPr sz="3400" kern="1200">
          <a:solidFill>
            <a:schemeClr val="tx1"/>
          </a:solidFill>
          <a:latin typeface="+mn-lt"/>
          <a:ea typeface="+mn-ea"/>
          <a:cs typeface="+mn-cs"/>
          <a:sym typeface="Gill Sans" charset="0"/>
        </a:defRPr>
      </a:lvl3pPr>
      <a:lvl4pPr algn="ctr" rtl="0" fontAlgn="base">
        <a:spcBef>
          <a:spcPct val="0"/>
        </a:spcBef>
        <a:spcAft>
          <a:spcPct val="0"/>
        </a:spcAft>
        <a:defRPr sz="3400" kern="1200">
          <a:solidFill>
            <a:schemeClr val="tx1"/>
          </a:solidFill>
          <a:latin typeface="+mn-lt"/>
          <a:ea typeface="+mn-ea"/>
          <a:cs typeface="+mn-cs"/>
          <a:sym typeface="Gill Sans" charset="0"/>
        </a:defRPr>
      </a:lvl4pPr>
      <a:lvl5pPr algn="ctr" rtl="0" fontAlgn="base">
        <a:spcBef>
          <a:spcPct val="0"/>
        </a:spcBef>
        <a:spcAft>
          <a:spcPct val="0"/>
        </a:spcAft>
        <a:defRPr sz="34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D66B362C-60BA-4C92-A275-C6F90386C0B1}"/>
              </a:ext>
            </a:extLst>
          </p:cNvPr>
          <p:cNvSpPr>
            <a:spLocks noGrp="1" noChangeArrowheads="1"/>
          </p:cNvSpPr>
          <p:nvPr>
            <p:ph type="body" idx="1"/>
          </p:nvPr>
        </p:nvSpPr>
        <p:spPr bwMode="auto">
          <a:xfrm>
            <a:off x="635000" y="49022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a:sym typeface="Gill Sans" charset="0"/>
              </a:rPr>
              <a:t>Click to 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
        <p:nvSpPr>
          <p:cNvPr id="8194" name="Rectangle 2">
            <a:extLst>
              <a:ext uri="{FF2B5EF4-FFF2-40B4-BE49-F238E27FC236}">
                <a16:creationId xmlns:a16="http://schemas.microsoft.com/office/drawing/2014/main" id="{E6338D2B-AF23-44D7-B36B-070810E22DFF}"/>
              </a:ext>
            </a:extLst>
          </p:cNvPr>
          <p:cNvSpPr>
            <a:spLocks noGrp="1" noChangeArrowheads="1"/>
          </p:cNvSpPr>
          <p:nvPr>
            <p:ph type="title"/>
          </p:nvPr>
        </p:nvSpPr>
        <p:spPr bwMode="auto">
          <a:xfrm>
            <a:off x="635000" y="15240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txStyles>
    <p:titleStyle>
      <a:lvl1pPr algn="ctr" rtl="0" fontAlgn="base">
        <a:spcBef>
          <a:spcPct val="0"/>
        </a:spcBef>
        <a:spcAft>
          <a:spcPct val="0"/>
        </a:spcAft>
        <a:defRPr sz="7000" kern="1200">
          <a:solidFill>
            <a:schemeClr val="tx1"/>
          </a:solidFill>
          <a:latin typeface="+mj-lt"/>
          <a:ea typeface="+mj-ea"/>
          <a:cs typeface="+mj-cs"/>
          <a:sym typeface="Gill Sans" charset="0"/>
        </a:defRPr>
      </a:lvl1pPr>
      <a:lvl2pPr algn="ctr" rtl="0" fontAlgn="base">
        <a:spcBef>
          <a:spcPct val="0"/>
        </a:spcBef>
        <a:spcAft>
          <a:spcPct val="0"/>
        </a:spcAft>
        <a:defRPr sz="7000">
          <a:solidFill>
            <a:schemeClr val="tx1"/>
          </a:solidFill>
          <a:latin typeface="Gill Sans" charset="0"/>
          <a:cs typeface="ヒラギノ角ゴ ProN W3" charset="0"/>
          <a:sym typeface="Gill Sans" charset="0"/>
        </a:defRPr>
      </a:lvl2pPr>
      <a:lvl3pPr algn="ctr" rtl="0" fontAlgn="base">
        <a:spcBef>
          <a:spcPct val="0"/>
        </a:spcBef>
        <a:spcAft>
          <a:spcPct val="0"/>
        </a:spcAft>
        <a:defRPr sz="7000">
          <a:solidFill>
            <a:schemeClr val="tx1"/>
          </a:solidFill>
          <a:latin typeface="Gill Sans" charset="0"/>
          <a:cs typeface="ヒラギノ角ゴ ProN W3" charset="0"/>
          <a:sym typeface="Gill Sans" charset="0"/>
        </a:defRPr>
      </a:lvl3pPr>
      <a:lvl4pPr algn="ctr" rtl="0" fontAlgn="base">
        <a:spcBef>
          <a:spcPct val="0"/>
        </a:spcBef>
        <a:spcAft>
          <a:spcPct val="0"/>
        </a:spcAft>
        <a:defRPr sz="7000">
          <a:solidFill>
            <a:schemeClr val="tx1"/>
          </a:solidFill>
          <a:latin typeface="Gill Sans" charset="0"/>
          <a:cs typeface="ヒラギノ角ゴ ProN W3" charset="0"/>
          <a:sym typeface="Gill Sans" charset="0"/>
        </a:defRPr>
      </a:lvl4pPr>
      <a:lvl5pPr algn="ctr" rtl="0" fontAlgn="base">
        <a:spcBef>
          <a:spcPct val="0"/>
        </a:spcBef>
        <a:spcAft>
          <a:spcPct val="0"/>
        </a:spcAft>
        <a:defRPr sz="70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cs typeface="ヒラギノ角ゴ ProN W3" charset="0"/>
          <a:sym typeface="Gill Sans" charset="0"/>
        </a:defRPr>
      </a:lvl9pPr>
    </p:titleStyle>
    <p:bodyStyle>
      <a:lvl1pPr algn="ctr" rtl="0" fontAlgn="base">
        <a:spcBef>
          <a:spcPct val="0"/>
        </a:spcBef>
        <a:spcAft>
          <a:spcPct val="0"/>
        </a:spcAft>
        <a:defRPr sz="3400" kern="1200">
          <a:solidFill>
            <a:schemeClr val="tx1"/>
          </a:solidFill>
          <a:latin typeface="+mn-lt"/>
          <a:ea typeface="+mn-ea"/>
          <a:cs typeface="+mn-cs"/>
          <a:sym typeface="Gill Sans" charset="0"/>
        </a:defRPr>
      </a:lvl1pPr>
      <a:lvl2pPr algn="ctr" rtl="0" fontAlgn="base">
        <a:spcBef>
          <a:spcPct val="0"/>
        </a:spcBef>
        <a:spcAft>
          <a:spcPct val="0"/>
        </a:spcAft>
        <a:defRPr sz="3400" kern="1200">
          <a:solidFill>
            <a:schemeClr val="tx1"/>
          </a:solidFill>
          <a:latin typeface="+mn-lt"/>
          <a:ea typeface="+mn-ea"/>
          <a:cs typeface="+mn-cs"/>
          <a:sym typeface="Gill Sans" charset="0"/>
        </a:defRPr>
      </a:lvl2pPr>
      <a:lvl3pPr algn="ctr" rtl="0" fontAlgn="base">
        <a:spcBef>
          <a:spcPct val="0"/>
        </a:spcBef>
        <a:spcAft>
          <a:spcPct val="0"/>
        </a:spcAft>
        <a:defRPr sz="3400" kern="1200">
          <a:solidFill>
            <a:schemeClr val="tx1"/>
          </a:solidFill>
          <a:latin typeface="+mn-lt"/>
          <a:ea typeface="+mn-ea"/>
          <a:cs typeface="+mn-cs"/>
          <a:sym typeface="Gill Sans" charset="0"/>
        </a:defRPr>
      </a:lvl3pPr>
      <a:lvl4pPr algn="ctr" rtl="0" fontAlgn="base">
        <a:spcBef>
          <a:spcPct val="0"/>
        </a:spcBef>
        <a:spcAft>
          <a:spcPct val="0"/>
        </a:spcAft>
        <a:defRPr sz="3400" kern="1200">
          <a:solidFill>
            <a:schemeClr val="tx1"/>
          </a:solidFill>
          <a:latin typeface="+mn-lt"/>
          <a:ea typeface="+mn-ea"/>
          <a:cs typeface="+mn-cs"/>
          <a:sym typeface="Gill Sans" charset="0"/>
        </a:defRPr>
      </a:lvl4pPr>
      <a:lvl5pPr algn="ctr" rtl="0" fontAlgn="base">
        <a:spcBef>
          <a:spcPct val="0"/>
        </a:spcBef>
        <a:spcAft>
          <a:spcPct val="0"/>
        </a:spcAft>
        <a:defRPr sz="34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870088D1-EA8C-4CBC-86D8-1E2293A20FF0}"/>
              </a:ext>
            </a:extLst>
          </p:cNvPr>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p:txStyles>
    <p:title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6.jpeg"/><Relationship Id="rId5" Type="http://schemas.openxmlformats.org/officeDocument/2006/relationships/image" Target="../media/image12.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image" Target="../media/image13.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B3BAB51-FD7C-4A07-A2D4-FE99D9FBD7EC}"/>
              </a:ext>
            </a:extLst>
          </p:cNvPr>
          <p:cNvSpPr>
            <a:spLocks noGrp="1" noChangeArrowheads="1"/>
          </p:cNvSpPr>
          <p:nvPr>
            <p:ph type="title"/>
          </p:nvPr>
        </p:nvSpPr>
        <p:spPr>
          <a:xfrm>
            <a:off x="1270000" y="1244600"/>
            <a:ext cx="10464800" cy="3302000"/>
          </a:xfrm>
          <a:ln/>
        </p:spPr>
        <p:txBody>
          <a:bodyPr/>
          <a:lstStyle/>
          <a:p>
            <a:r>
              <a:rPr lang="en-US" altLang="en-US" b="1" dirty="0"/>
              <a:t>Aboriginal Art</a:t>
            </a:r>
            <a:r>
              <a:rPr lang="en-US" altLang="en-US" b="1" dirty="0">
                <a:cs typeface="ヒラギノ角ゴ ProN W6" charset="0"/>
              </a:rPr>
              <a:t>	</a:t>
            </a:r>
          </a:p>
        </p:txBody>
      </p:sp>
      <p:sp>
        <p:nvSpPr>
          <p:cNvPr id="15363" name="Rectangle 3">
            <a:extLst>
              <a:ext uri="{FF2B5EF4-FFF2-40B4-BE49-F238E27FC236}">
                <a16:creationId xmlns:a16="http://schemas.microsoft.com/office/drawing/2014/main" id="{3B567AAA-D4CE-4638-8C92-BC71786FD368}"/>
              </a:ext>
            </a:extLst>
          </p:cNvPr>
          <p:cNvSpPr>
            <a:spLocks noGrp="1" noChangeArrowheads="1"/>
          </p:cNvSpPr>
          <p:nvPr>
            <p:ph type="body" idx="1"/>
          </p:nvPr>
        </p:nvSpPr>
        <p:spPr>
          <a:ln/>
        </p:spPr>
        <p:txBody>
          <a:bodyPr/>
          <a:lstStyle/>
          <a:p>
            <a:r>
              <a:rPr lang="en-US" altLang="en-US" b="1" dirty="0" err="1"/>
              <a:t>Colours</a:t>
            </a:r>
            <a:r>
              <a:rPr lang="en-US" altLang="en-US" b="1" dirty="0"/>
              <a:t>, symbols and patterns</a:t>
            </a:r>
            <a:endParaRPr lang="en-US" altLang="en-US" b="1" dirty="0">
              <a:cs typeface="ヒラギノ角ゴ ProN W6" charset="0"/>
            </a:endParaRPr>
          </a:p>
        </p:txBody>
      </p:sp>
      <p:pic>
        <p:nvPicPr>
          <p:cNvPr id="2" name="Recorded Sound">
            <a:hlinkClick r:id="" action="ppaction://media"/>
            <a:extLst>
              <a:ext uri="{FF2B5EF4-FFF2-40B4-BE49-F238E27FC236}">
                <a16:creationId xmlns:a16="http://schemas.microsoft.com/office/drawing/2014/main" id="{B5C7FE45-1A4E-4DEC-8A3A-B6CBF0B751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08139" y="7901158"/>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8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76B95-31CE-44DC-B8F9-33BAEC36A6B9}"/>
              </a:ext>
            </a:extLst>
          </p:cNvPr>
          <p:cNvSpPr>
            <a:spLocks noGrp="1"/>
          </p:cNvSpPr>
          <p:nvPr>
            <p:ph type="title"/>
          </p:nvPr>
        </p:nvSpPr>
        <p:spPr>
          <a:xfrm>
            <a:off x="597744" y="268288"/>
            <a:ext cx="11281072" cy="1296144"/>
          </a:xfrm>
        </p:spPr>
        <p:txBody>
          <a:bodyPr/>
          <a:lstStyle/>
          <a:p>
            <a:pPr algn="l"/>
            <a:r>
              <a:rPr lang="en-GB" sz="5400" dirty="0">
                <a:solidFill>
                  <a:schemeClr val="bg1"/>
                </a:solidFill>
                <a:latin typeface="Arial" panose="020B0604020202020204" pitchFamily="34" charset="0"/>
                <a:cs typeface="Arial" panose="020B0604020202020204" pitchFamily="34" charset="0"/>
              </a:rPr>
              <a:t>Now it’s your turn</a:t>
            </a:r>
          </a:p>
        </p:txBody>
      </p:sp>
      <p:sp>
        <p:nvSpPr>
          <p:cNvPr id="5" name="Title 1">
            <a:extLst>
              <a:ext uri="{FF2B5EF4-FFF2-40B4-BE49-F238E27FC236}">
                <a16:creationId xmlns:a16="http://schemas.microsoft.com/office/drawing/2014/main" id="{AD4D290E-4A7A-41FE-9516-67280C2787BA}"/>
              </a:ext>
            </a:extLst>
          </p:cNvPr>
          <p:cNvSpPr txBox="1">
            <a:spLocks/>
          </p:cNvSpPr>
          <p:nvPr/>
        </p:nvSpPr>
        <p:spPr bwMode="auto">
          <a:xfrm>
            <a:off x="589609" y="5740896"/>
            <a:ext cx="11281072" cy="18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lvl1pPr algn="ctr" rtl="0" fontAlgn="base">
              <a:spcBef>
                <a:spcPct val="0"/>
              </a:spcBef>
              <a:spcAft>
                <a:spcPct val="0"/>
              </a:spcAft>
              <a:defRPr sz="8400" kern="12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cs typeface="ヒラギノ角ゴ ProN W3" charset="0"/>
                <a:sym typeface="Gill Sans" charset="0"/>
              </a:defRPr>
            </a:lvl9pPr>
          </a:lstStyle>
          <a:p>
            <a:pPr algn="l"/>
            <a:r>
              <a:rPr lang="en-US" sz="3600" dirty="0">
                <a:solidFill>
                  <a:schemeClr val="bg1"/>
                </a:solidFill>
                <a:latin typeface="Arial" panose="020B0604020202020204" pitchFamily="34" charset="0"/>
                <a:ea typeface="Times New Roman" panose="02020603050405020304" pitchFamily="18" charset="0"/>
                <a:cs typeface="Arial" panose="020B0604020202020204" pitchFamily="34" charset="0"/>
              </a:rPr>
              <a:t>P</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retend you are living thousands of years ago and </a:t>
            </a:r>
            <a:r>
              <a:rPr lang="en-US" sz="3600" dirty="0">
                <a:solidFill>
                  <a:schemeClr val="bg1"/>
                </a:solidFill>
                <a:latin typeface="Arial" panose="020B0604020202020204" pitchFamily="34" charset="0"/>
                <a:ea typeface="Times New Roman" panose="02020603050405020304" pitchFamily="18" charset="0"/>
                <a:cs typeface="Arial" panose="020B0604020202020204" pitchFamily="34" charset="0"/>
              </a:rPr>
              <a:t>you are going to use </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symbols to create a piece of art work that you will pass down to </a:t>
            </a:r>
            <a:r>
              <a:rPr lang="en-US" sz="3600" dirty="0">
                <a:solidFill>
                  <a:schemeClr val="bg1"/>
                </a:solidFill>
                <a:latin typeface="Arial" panose="020B0604020202020204" pitchFamily="34" charset="0"/>
                <a:ea typeface="Times New Roman" panose="02020603050405020304" pitchFamily="18" charset="0"/>
                <a:cs typeface="Arial" panose="020B0604020202020204" pitchFamily="34" charset="0"/>
              </a:rPr>
              <a:t>your </a:t>
            </a: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ancestors. </a:t>
            </a:r>
          </a:p>
          <a:p>
            <a:pPr algn="l"/>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gn="l"/>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gn="l"/>
            <a:r>
              <a:rPr lang="en-US" sz="3600" dirty="0">
                <a:solidFill>
                  <a:schemeClr val="bg1"/>
                </a:solidFill>
                <a:latin typeface="Arial" panose="020B0604020202020204" pitchFamily="34" charset="0"/>
                <a:ea typeface="Times New Roman" panose="02020603050405020304" pitchFamily="18" charset="0"/>
                <a:cs typeface="Arial" panose="020B0604020202020204" pitchFamily="34" charset="0"/>
              </a:rPr>
              <a:t>To plan my own design of Aboriginal art</a:t>
            </a:r>
            <a:endPar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l"/>
            <a:endParaRPr lang="en-US" sz="3600" dirty="0">
              <a:solidFill>
                <a:schemeClr val="bg1"/>
              </a:solidFill>
              <a:latin typeface="Times New Roman" panose="02020603050405020304" pitchFamily="18" charset="0"/>
              <a:cs typeface="Arial" panose="020B0604020202020204" pitchFamily="34" charset="0"/>
            </a:endParaRPr>
          </a:p>
          <a:p>
            <a:pPr marL="571500" indent="-571500" algn="l">
              <a:buFont typeface="Arial" panose="020B0604020202020204" pitchFamily="34" charset="0"/>
              <a:buChar char="•"/>
            </a:pP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Choose three symbols that will use to create your storyline and art work. </a:t>
            </a:r>
          </a:p>
          <a:p>
            <a:pPr marL="571500" indent="-571500" algn="l">
              <a:buFont typeface="Arial" panose="020B0604020202020204" pitchFamily="34" charset="0"/>
              <a:buChar char="•"/>
            </a:pPr>
            <a:endPar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l">
              <a:buFont typeface="Arial" panose="020B0604020202020204" pitchFamily="34" charset="0"/>
              <a:buChar char="•"/>
            </a:pP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Decide what you will create your design on.</a:t>
            </a:r>
          </a:p>
          <a:p>
            <a:pPr marL="571500" indent="-571500" algn="l">
              <a:buFont typeface="Arial" panose="020B0604020202020204" pitchFamily="34" charset="0"/>
              <a:buChar char="•"/>
            </a:pPr>
            <a:r>
              <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What materials will you use to create your design</a:t>
            </a:r>
          </a:p>
          <a:p>
            <a:pPr marL="571500" indent="-571500" algn="l">
              <a:buFont typeface="Arial" panose="020B0604020202020204" pitchFamily="34" charset="0"/>
              <a:buChar char="•"/>
            </a:pPr>
            <a:r>
              <a:rPr lang="en-US" sz="3600" dirty="0">
                <a:solidFill>
                  <a:schemeClr val="bg1"/>
                </a:solidFill>
                <a:latin typeface="Arial" panose="020B0604020202020204" pitchFamily="34" charset="0"/>
                <a:ea typeface="Times New Roman" panose="02020603050405020304" pitchFamily="18" charset="0"/>
                <a:cs typeface="Arial" panose="020B0604020202020204" pitchFamily="34" charset="0"/>
              </a:rPr>
              <a:t>Plan your repeated pattern.</a:t>
            </a:r>
            <a:endParaRPr lang="en-US" sz="3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l"/>
            <a:endParaRPr lang="en-US" sz="1800" dirty="0">
              <a:latin typeface="Times New Roman" panose="02020603050405020304" pitchFamily="18" charset="0"/>
              <a:ea typeface="Times New Roman" panose="02020603050405020304" pitchFamily="18" charset="0"/>
            </a:endParaRPr>
          </a:p>
          <a:p>
            <a:pPr algn="l"/>
            <a:endParaRPr lang="en-US" sz="1800" dirty="0">
              <a:effectLst/>
              <a:latin typeface="Times New Roman" panose="02020603050405020304" pitchFamily="18" charset="0"/>
              <a:ea typeface="Times New Roman" panose="02020603050405020304" pitchFamily="18" charset="0"/>
            </a:endParaRPr>
          </a:p>
          <a:p>
            <a:pPr algn="l"/>
            <a:endParaRPr lang="en-US" sz="1800" dirty="0">
              <a:effectLst/>
              <a:latin typeface="Times New Roman" panose="02020603050405020304" pitchFamily="18" charset="0"/>
              <a:ea typeface="Times New Roman" panose="02020603050405020304" pitchFamily="18" charset="0"/>
            </a:endParaRPr>
          </a:p>
          <a:p>
            <a:pPr algn="l"/>
            <a:endParaRPr lang="en-US" sz="1800" dirty="0">
              <a:latin typeface="Times New Roman" panose="02020603050405020304" pitchFamily="18" charset="0"/>
              <a:cs typeface="Arial" panose="020B0604020202020204" pitchFamily="34" charset="0"/>
            </a:endParaRPr>
          </a:p>
          <a:p>
            <a:pPr algn="l"/>
            <a:endParaRPr lang="en-GB" sz="3600" dirty="0">
              <a:latin typeface="Arial" panose="020B0604020202020204" pitchFamily="34" charset="0"/>
              <a:cs typeface="Arial" panose="020B0604020202020204" pitchFamily="34" charset="0"/>
            </a:endParaRPr>
          </a:p>
          <a:p>
            <a:pPr algn="l"/>
            <a:endParaRPr lang="en-GB" sz="5400" dirty="0">
              <a:latin typeface="Arial" panose="020B0604020202020204" pitchFamily="34" charset="0"/>
              <a:cs typeface="Arial" panose="020B0604020202020204" pitchFamily="34" charset="0"/>
            </a:endParaRPr>
          </a:p>
        </p:txBody>
      </p:sp>
      <p:pic>
        <p:nvPicPr>
          <p:cNvPr id="6" name="Recorded Sound">
            <a:hlinkClick r:id="" action="ppaction://media"/>
            <a:extLst>
              <a:ext uri="{FF2B5EF4-FFF2-40B4-BE49-F238E27FC236}">
                <a16:creationId xmlns:a16="http://schemas.microsoft.com/office/drawing/2014/main" id="{D0F13EA1-0F40-493F-87F1-590753E5811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197600" y="4572000"/>
            <a:ext cx="609600" cy="609600"/>
          </a:xfrm>
          <a:prstGeom prst="rect">
            <a:avLst/>
          </a:prstGeom>
        </p:spPr>
      </p:pic>
    </p:spTree>
    <p:extLst>
      <p:ext uri="{BB962C8B-B14F-4D97-AF65-F5344CB8AC3E}">
        <p14:creationId xmlns:p14="http://schemas.microsoft.com/office/powerpoint/2010/main" val="1420640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6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A47CD-0D3A-45CC-B915-D2246E25E51B}"/>
              </a:ext>
            </a:extLst>
          </p:cNvPr>
          <p:cNvSpPr>
            <a:spLocks noGrp="1"/>
          </p:cNvSpPr>
          <p:nvPr>
            <p:ph type="title"/>
          </p:nvPr>
        </p:nvSpPr>
        <p:spPr>
          <a:xfrm>
            <a:off x="597744" y="6244952"/>
            <a:ext cx="12205356" cy="3302000"/>
          </a:xfrm>
        </p:spPr>
        <p:txBody>
          <a:bodyPr/>
          <a:lstStyle/>
          <a:p>
            <a:pPr algn="l"/>
            <a:r>
              <a:rPr lang="en-GB" dirty="0"/>
              <a:t>                </a:t>
            </a:r>
            <a:r>
              <a:rPr lang="en-GB" sz="4800" dirty="0">
                <a:latin typeface="Arial" panose="020B0604020202020204" pitchFamily="34" charset="0"/>
                <a:cs typeface="Arial" panose="020B0604020202020204" pitchFamily="34" charset="0"/>
              </a:rPr>
              <a:t>Key vocabulary</a:t>
            </a:r>
            <a:br>
              <a:rPr lang="en-GB" sz="4800" dirty="0">
                <a:latin typeface="Arial" panose="020B0604020202020204" pitchFamily="34" charset="0"/>
                <a:cs typeface="Arial" panose="020B0604020202020204" pitchFamily="34" charset="0"/>
              </a:rPr>
            </a:br>
            <a:br>
              <a:rPr lang="en-GB" dirty="0"/>
            </a:br>
            <a:r>
              <a:rPr lang="en-GB" sz="3600" dirty="0">
                <a:solidFill>
                  <a:srgbClr val="FF0000"/>
                </a:solidFill>
                <a:latin typeface="Arial" panose="020B0604020202020204" pitchFamily="34" charset="0"/>
                <a:cs typeface="Arial" panose="020B0604020202020204" pitchFamily="34" charset="0"/>
              </a:rPr>
              <a:t>Aboriginal art  </a:t>
            </a:r>
            <a:r>
              <a:rPr lang="en-GB" sz="3600" dirty="0">
                <a:latin typeface="Arial" panose="020B0604020202020204" pitchFamily="34" charset="0"/>
                <a:cs typeface="Arial" panose="020B0604020202020204" pitchFamily="34" charset="0"/>
              </a:rPr>
              <a:t>		Oldest form of art in the world 							created by the Aboriginal people 						of Australia</a:t>
            </a:r>
            <a:br>
              <a:rPr lang="en-GB" sz="3600" dirty="0">
                <a:latin typeface="Arial" panose="020B0604020202020204" pitchFamily="34" charset="0"/>
                <a:cs typeface="Arial" panose="020B0604020202020204" pitchFamily="34" charset="0"/>
              </a:rPr>
            </a:br>
            <a:br>
              <a:rPr lang="en-GB" sz="3600" dirty="0">
                <a:latin typeface="Arial" panose="020B0604020202020204" pitchFamily="34" charset="0"/>
                <a:cs typeface="Arial" panose="020B0604020202020204" pitchFamily="34" charset="0"/>
              </a:rPr>
            </a:br>
            <a:r>
              <a:rPr lang="en-GB" sz="3600" dirty="0">
                <a:solidFill>
                  <a:srgbClr val="FF0000"/>
                </a:solidFill>
                <a:latin typeface="Arial" panose="020B0604020202020204" pitchFamily="34" charset="0"/>
                <a:cs typeface="Arial" panose="020B0604020202020204" pitchFamily="34" charset="0"/>
              </a:rPr>
              <a:t>Pattern				</a:t>
            </a:r>
            <a:r>
              <a:rPr lang="en-GB" sz="3600" b="0" i="0" dirty="0">
                <a:effectLst/>
                <a:latin typeface="Arial" panose="020B0604020202020204" pitchFamily="34" charset="0"/>
                <a:cs typeface="Arial" panose="020B0604020202020204" pitchFamily="34" charset="0"/>
              </a:rPr>
              <a:t>a repeated decorative design.</a:t>
            </a:r>
            <a:br>
              <a:rPr lang="en-GB" sz="3600" b="0" i="0" dirty="0">
                <a:effectLst/>
                <a:latin typeface="Arial" panose="020B0604020202020204" pitchFamily="34" charset="0"/>
                <a:cs typeface="Arial" panose="020B0604020202020204" pitchFamily="34" charset="0"/>
              </a:rPr>
            </a:br>
            <a:br>
              <a:rPr lang="en-GB" sz="3600" dirty="0">
                <a:latin typeface="Arial" panose="020B0604020202020204" pitchFamily="34" charset="0"/>
                <a:cs typeface="Arial" panose="020B0604020202020204" pitchFamily="34" charset="0"/>
              </a:rPr>
            </a:br>
            <a:r>
              <a:rPr lang="en-GB" sz="3600" dirty="0">
                <a:solidFill>
                  <a:srgbClr val="FF0000"/>
                </a:solidFill>
                <a:latin typeface="Arial" panose="020B0604020202020204" pitchFamily="34" charset="0"/>
                <a:cs typeface="Arial" panose="020B0604020202020204" pitchFamily="34" charset="0"/>
              </a:rPr>
              <a:t>Environmental art	    	</a:t>
            </a:r>
            <a:r>
              <a:rPr lang="en-GB" sz="3600" dirty="0">
                <a:latin typeface="Arial" panose="020B0604020202020204" pitchFamily="34" charset="0"/>
                <a:cs typeface="Arial" panose="020B0604020202020204" pitchFamily="34" charset="0"/>
              </a:rPr>
              <a:t>art that is inspired by the 					               	world around and its surroundings</a:t>
            </a:r>
            <a:br>
              <a:rPr lang="en-GB" sz="3600" dirty="0">
                <a:latin typeface="Arial" panose="020B0604020202020204" pitchFamily="34" charset="0"/>
                <a:cs typeface="Arial" panose="020B0604020202020204" pitchFamily="34" charset="0"/>
              </a:rPr>
            </a:br>
            <a:br>
              <a:rPr lang="en-GB" sz="4400" dirty="0">
                <a:latin typeface="Arial" panose="020B0604020202020204" pitchFamily="34" charset="0"/>
                <a:cs typeface="Arial" panose="020B0604020202020204" pitchFamily="34" charset="0"/>
              </a:rPr>
            </a:br>
            <a:r>
              <a:rPr lang="en-GB" sz="3600" dirty="0">
                <a:solidFill>
                  <a:srgbClr val="FF0000"/>
                </a:solidFill>
                <a:latin typeface="Arial" panose="020B0604020202020204" pitchFamily="34" charset="0"/>
                <a:cs typeface="Arial" panose="020B0604020202020204" pitchFamily="34" charset="0"/>
              </a:rPr>
              <a:t>Symbols				</a:t>
            </a:r>
            <a:r>
              <a:rPr lang="en-GB" sz="3600" b="0" i="0" dirty="0">
                <a:effectLst/>
                <a:latin typeface="arial" panose="020B0604020202020204" pitchFamily="34" charset="0"/>
              </a:rPr>
              <a:t>a mark, sign or word that represents 					an idea or object</a:t>
            </a:r>
            <a:br>
              <a:rPr lang="en-GB" sz="3600" dirty="0"/>
            </a:br>
            <a:endParaRPr lang="en-GB" sz="3600" dirty="0"/>
          </a:p>
        </p:txBody>
      </p:sp>
      <p:pic>
        <p:nvPicPr>
          <p:cNvPr id="4" name="Recorded Sound">
            <a:hlinkClick r:id="" action="ppaction://media"/>
            <a:extLst>
              <a:ext uri="{FF2B5EF4-FFF2-40B4-BE49-F238E27FC236}">
                <a16:creationId xmlns:a16="http://schemas.microsoft.com/office/drawing/2014/main" id="{8F7F8183-FB72-4AD8-B786-B9D8EB696BB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66896" y="8621216"/>
            <a:ext cx="609600" cy="609600"/>
          </a:xfrm>
          <a:prstGeom prst="rect">
            <a:avLst/>
          </a:prstGeom>
        </p:spPr>
      </p:pic>
    </p:spTree>
    <p:extLst>
      <p:ext uri="{BB962C8B-B14F-4D97-AF65-F5344CB8AC3E}">
        <p14:creationId xmlns:p14="http://schemas.microsoft.com/office/powerpoint/2010/main" val="4973095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5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a:extLst>
              <a:ext uri="{FF2B5EF4-FFF2-40B4-BE49-F238E27FC236}">
                <a16:creationId xmlns:a16="http://schemas.microsoft.com/office/drawing/2014/main" id="{5250483D-34C3-43D0-A7FD-9014BF707B9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50" y="1981200"/>
            <a:ext cx="63754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6386" name="Picture 2">
            <a:extLst>
              <a:ext uri="{FF2B5EF4-FFF2-40B4-BE49-F238E27FC236}">
                <a16:creationId xmlns:a16="http://schemas.microsoft.com/office/drawing/2014/main" id="{D3D9489B-F5BE-4545-A040-47787A3E863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2480" y="5070475"/>
            <a:ext cx="559817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6389" name="Rectangle 5">
            <a:extLst>
              <a:ext uri="{FF2B5EF4-FFF2-40B4-BE49-F238E27FC236}">
                <a16:creationId xmlns:a16="http://schemas.microsoft.com/office/drawing/2014/main" id="{003F8841-8A5B-428A-BE23-3BF3826393BB}"/>
              </a:ext>
            </a:extLst>
          </p:cNvPr>
          <p:cNvSpPr>
            <a:spLocks/>
          </p:cNvSpPr>
          <p:nvPr/>
        </p:nvSpPr>
        <p:spPr bwMode="auto">
          <a:xfrm>
            <a:off x="7540625" y="2284512"/>
            <a:ext cx="4445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4200">
                <a:cs typeface="Gill Sans" charset="0"/>
              </a:rPr>
              <a:t>Who, What, Where?</a:t>
            </a:r>
          </a:p>
        </p:txBody>
      </p:sp>
      <p:pic>
        <p:nvPicPr>
          <p:cNvPr id="4" name="Recorded Sound">
            <a:hlinkClick r:id="" action="ppaction://media"/>
            <a:extLst>
              <a:ext uri="{FF2B5EF4-FFF2-40B4-BE49-F238E27FC236}">
                <a16:creationId xmlns:a16="http://schemas.microsoft.com/office/drawing/2014/main" id="{E0185603-E658-4095-AD04-41A2C9C0C10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122864" y="9000244"/>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187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a:extLst>
              <a:ext uri="{FF2B5EF4-FFF2-40B4-BE49-F238E27FC236}">
                <a16:creationId xmlns:a16="http://schemas.microsoft.com/office/drawing/2014/main" id="{2C8306BB-B8EF-4B42-98BB-7A7A781801D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00" y="1092200"/>
            <a:ext cx="50292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7410" name="Picture 2">
            <a:extLst>
              <a:ext uri="{FF2B5EF4-FFF2-40B4-BE49-F238E27FC236}">
                <a16:creationId xmlns:a16="http://schemas.microsoft.com/office/drawing/2014/main" id="{60F8E242-8ECE-49C9-8E22-CF1D951C995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5400" y="1041400"/>
            <a:ext cx="508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7411" name="Picture 3">
            <a:extLst>
              <a:ext uri="{FF2B5EF4-FFF2-40B4-BE49-F238E27FC236}">
                <a16:creationId xmlns:a16="http://schemas.microsoft.com/office/drawing/2014/main" id="{8D25D005-4627-4F5E-A16B-EA34A579DD3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0713" y="4927600"/>
            <a:ext cx="6116637"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7412" name="Rectangle 4">
            <a:extLst>
              <a:ext uri="{FF2B5EF4-FFF2-40B4-BE49-F238E27FC236}">
                <a16:creationId xmlns:a16="http://schemas.microsoft.com/office/drawing/2014/main" id="{0A9F2520-1D32-4340-9EC3-605F2FDC1E4E}"/>
              </a:ext>
            </a:extLst>
          </p:cNvPr>
          <p:cNvSpPr>
            <a:spLocks/>
          </p:cNvSpPr>
          <p:nvPr/>
        </p:nvSpPr>
        <p:spPr bwMode="auto">
          <a:xfrm>
            <a:off x="2930525" y="177800"/>
            <a:ext cx="65722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4200">
                <a:cs typeface="Gill Sans" charset="0"/>
              </a:rPr>
              <a:t>Three types of Aboriginal Art </a:t>
            </a:r>
          </a:p>
        </p:txBody>
      </p:sp>
      <p:sp>
        <p:nvSpPr>
          <p:cNvPr id="17413" name="Line 5">
            <a:extLst>
              <a:ext uri="{FF2B5EF4-FFF2-40B4-BE49-F238E27FC236}">
                <a16:creationId xmlns:a16="http://schemas.microsoft.com/office/drawing/2014/main" id="{4A09C2F8-AB35-48C3-B0A9-D6A4A31155FC}"/>
              </a:ext>
            </a:extLst>
          </p:cNvPr>
          <p:cNvSpPr>
            <a:spLocks noChangeShapeType="1"/>
          </p:cNvSpPr>
          <p:nvPr/>
        </p:nvSpPr>
        <p:spPr bwMode="auto">
          <a:xfrm rot="10800000" flipH="1">
            <a:off x="4673600" y="976313"/>
            <a:ext cx="779463" cy="1106487"/>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17414" name="Line 6">
            <a:extLst>
              <a:ext uri="{FF2B5EF4-FFF2-40B4-BE49-F238E27FC236}">
                <a16:creationId xmlns:a16="http://schemas.microsoft.com/office/drawing/2014/main" id="{49DE7BF3-9FA4-4D04-96F7-3484A502614D}"/>
              </a:ext>
            </a:extLst>
          </p:cNvPr>
          <p:cNvSpPr>
            <a:spLocks noChangeShapeType="1"/>
          </p:cNvSpPr>
          <p:nvPr/>
        </p:nvSpPr>
        <p:spPr bwMode="auto">
          <a:xfrm rot="10800000">
            <a:off x="6235700" y="1108075"/>
            <a:ext cx="33338" cy="3360738"/>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17415" name="Line 7">
            <a:extLst>
              <a:ext uri="{FF2B5EF4-FFF2-40B4-BE49-F238E27FC236}">
                <a16:creationId xmlns:a16="http://schemas.microsoft.com/office/drawing/2014/main" id="{7F206C83-6122-4394-8DE6-4D0A84322B63}"/>
              </a:ext>
            </a:extLst>
          </p:cNvPr>
          <p:cNvSpPr>
            <a:spLocks noChangeShapeType="1"/>
          </p:cNvSpPr>
          <p:nvPr/>
        </p:nvSpPr>
        <p:spPr bwMode="auto">
          <a:xfrm rot="10800000">
            <a:off x="7243763" y="979488"/>
            <a:ext cx="1308100" cy="1268412"/>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17416" name="Rectangle 8">
            <a:extLst>
              <a:ext uri="{FF2B5EF4-FFF2-40B4-BE49-F238E27FC236}">
                <a16:creationId xmlns:a16="http://schemas.microsoft.com/office/drawing/2014/main" id="{0D913F9C-E62E-4F95-A776-382EA79D9A44}"/>
              </a:ext>
            </a:extLst>
          </p:cNvPr>
          <p:cNvSpPr>
            <a:spLocks/>
          </p:cNvSpPr>
          <p:nvPr/>
        </p:nvSpPr>
        <p:spPr bwMode="auto">
          <a:xfrm>
            <a:off x="10020300" y="4845050"/>
            <a:ext cx="29845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400">
                <a:cs typeface="Gill Sans" charset="0"/>
              </a:rPr>
              <a:t>Bark painting- X-ray fish</a:t>
            </a:r>
          </a:p>
        </p:txBody>
      </p:sp>
      <p:sp>
        <p:nvSpPr>
          <p:cNvPr id="17417" name="Rectangle 9">
            <a:extLst>
              <a:ext uri="{FF2B5EF4-FFF2-40B4-BE49-F238E27FC236}">
                <a16:creationId xmlns:a16="http://schemas.microsoft.com/office/drawing/2014/main" id="{A0759813-5D24-4B14-9F07-5A09841E2979}"/>
              </a:ext>
            </a:extLst>
          </p:cNvPr>
          <p:cNvSpPr>
            <a:spLocks/>
          </p:cNvSpPr>
          <p:nvPr/>
        </p:nvSpPr>
        <p:spPr bwMode="auto">
          <a:xfrm>
            <a:off x="355600" y="4603750"/>
            <a:ext cx="17907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400">
                <a:cs typeface="Gill Sans" charset="0"/>
              </a:rPr>
              <a:t>Negative printing - Simple figures</a:t>
            </a:r>
          </a:p>
        </p:txBody>
      </p:sp>
      <p:sp>
        <p:nvSpPr>
          <p:cNvPr id="17418" name="Rectangle 10">
            <a:extLst>
              <a:ext uri="{FF2B5EF4-FFF2-40B4-BE49-F238E27FC236}">
                <a16:creationId xmlns:a16="http://schemas.microsoft.com/office/drawing/2014/main" id="{B67FE80C-81D7-41B2-925A-2CBA07B35C03}"/>
              </a:ext>
            </a:extLst>
          </p:cNvPr>
          <p:cNvSpPr>
            <a:spLocks/>
          </p:cNvSpPr>
          <p:nvPr/>
        </p:nvSpPr>
        <p:spPr bwMode="auto">
          <a:xfrm>
            <a:off x="9351963" y="7829550"/>
            <a:ext cx="1654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2400">
                <a:cs typeface="Gill Sans" charset="0"/>
              </a:rPr>
              <a:t>Geometrical</a:t>
            </a:r>
          </a:p>
        </p:txBody>
      </p:sp>
      <p:pic>
        <p:nvPicPr>
          <p:cNvPr id="4" name="Recorded Sound">
            <a:hlinkClick r:id="" action="ppaction://media"/>
            <a:extLst>
              <a:ext uri="{FF2B5EF4-FFF2-40B4-BE49-F238E27FC236}">
                <a16:creationId xmlns:a16="http://schemas.microsoft.com/office/drawing/2014/main" id="{918A0BAC-4665-4934-B4C8-7BEFFABAB8D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701338" y="8648976"/>
            <a:ext cx="609600"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4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a:extLst>
              <a:ext uri="{FF2B5EF4-FFF2-40B4-BE49-F238E27FC236}">
                <a16:creationId xmlns:a16="http://schemas.microsoft.com/office/drawing/2014/main" id="{FE62BC8E-4DA7-48C3-A1CC-05145BB8140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3796680"/>
            <a:ext cx="5492750" cy="416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9458" name="Picture 2">
            <a:extLst>
              <a:ext uri="{FF2B5EF4-FFF2-40B4-BE49-F238E27FC236}">
                <a16:creationId xmlns:a16="http://schemas.microsoft.com/office/drawing/2014/main" id="{00F9EDF3-CA33-43CA-B366-C009E5985B0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600" y="1850876"/>
            <a:ext cx="5492750" cy="4168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9460" name="Rectangle 4">
            <a:extLst>
              <a:ext uri="{FF2B5EF4-FFF2-40B4-BE49-F238E27FC236}">
                <a16:creationId xmlns:a16="http://schemas.microsoft.com/office/drawing/2014/main" id="{5A086173-46D8-43FD-BBD2-2BB2AF282517}"/>
              </a:ext>
            </a:extLst>
          </p:cNvPr>
          <p:cNvSpPr>
            <a:spLocks/>
          </p:cNvSpPr>
          <p:nvPr/>
        </p:nvSpPr>
        <p:spPr bwMode="auto">
          <a:xfrm>
            <a:off x="3178175" y="304800"/>
            <a:ext cx="54927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lvl1pPr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r>
              <a:rPr lang="en-US" altLang="en-US" sz="4200">
                <a:cs typeface="Gill Sans" charset="0"/>
              </a:rPr>
              <a:t>Animals in Aboriginal Art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3A37AD8D-FFDB-4639-AEE3-EB13085CD274}"/>
              </a:ext>
            </a:extLst>
          </p:cNvPr>
          <p:cNvSpPr>
            <a:spLocks noGrp="1" noChangeArrowheads="1"/>
          </p:cNvSpPr>
          <p:nvPr>
            <p:ph type="title"/>
          </p:nvPr>
        </p:nvSpPr>
        <p:spPr>
          <a:ln/>
        </p:spPr>
        <p:txBody>
          <a:bodyPr/>
          <a:lstStyle/>
          <a:p>
            <a:r>
              <a:rPr lang="en-US" altLang="en-US"/>
              <a:t>Objects</a:t>
            </a:r>
          </a:p>
        </p:txBody>
      </p:sp>
      <p:pic>
        <p:nvPicPr>
          <p:cNvPr id="20482" name="Picture 2">
            <a:extLst>
              <a:ext uri="{FF2B5EF4-FFF2-40B4-BE49-F238E27FC236}">
                <a16:creationId xmlns:a16="http://schemas.microsoft.com/office/drawing/2014/main" id="{770F9578-F69F-48A5-9E51-B44224FFCD69}"/>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96" y="4876800"/>
            <a:ext cx="4919935" cy="358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20483" name="Picture 3">
            <a:extLst>
              <a:ext uri="{FF2B5EF4-FFF2-40B4-BE49-F238E27FC236}">
                <a16:creationId xmlns:a16="http://schemas.microsoft.com/office/drawing/2014/main" id="{D19C92A5-6045-45B6-9A58-458C4BEDE67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974" y="2681785"/>
            <a:ext cx="5167808" cy="3500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0B59-38D2-4A74-87A6-B6B4DAE89BC8}"/>
              </a:ext>
            </a:extLst>
          </p:cNvPr>
          <p:cNvSpPr>
            <a:spLocks noGrp="1"/>
          </p:cNvSpPr>
          <p:nvPr>
            <p:ph type="title"/>
          </p:nvPr>
        </p:nvSpPr>
        <p:spPr>
          <a:xfrm>
            <a:off x="1389832" y="1142256"/>
            <a:ext cx="10464800" cy="2438400"/>
          </a:xfrm>
        </p:spPr>
        <p:txBody>
          <a:bodyPr/>
          <a:lstStyle/>
          <a:p>
            <a:r>
              <a:rPr lang="en-GB" sz="4400" dirty="0">
                <a:latin typeface="Arial" panose="020B0604020202020204" pitchFamily="34" charset="0"/>
                <a:cs typeface="Arial" panose="020B0604020202020204" pitchFamily="34" charset="0"/>
              </a:rPr>
              <a:t>What kind of tools do you think they used to create their patterns?</a:t>
            </a:r>
          </a:p>
        </p:txBody>
      </p:sp>
      <p:pic>
        <p:nvPicPr>
          <p:cNvPr id="4" name="Picture 1">
            <a:extLst>
              <a:ext uri="{FF2B5EF4-FFF2-40B4-BE49-F238E27FC236}">
                <a16:creationId xmlns:a16="http://schemas.microsoft.com/office/drawing/2014/main" id="{212E4265-D238-4731-98F9-7338CE361D7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569" y="3753139"/>
            <a:ext cx="3046016"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5" name="Picture 5">
            <a:extLst>
              <a:ext uri="{FF2B5EF4-FFF2-40B4-BE49-F238E27FC236}">
                <a16:creationId xmlns:a16="http://schemas.microsoft.com/office/drawing/2014/main" id="{6B6AE35C-0228-45B6-B745-530DD1A6733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710" y="5812904"/>
            <a:ext cx="3816424" cy="328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 name="Picture 2">
            <a:extLst>
              <a:ext uri="{FF2B5EF4-FFF2-40B4-BE49-F238E27FC236}">
                <a16:creationId xmlns:a16="http://schemas.microsoft.com/office/drawing/2014/main" id="{BC5A313B-BF14-4C36-AB8C-DDAC66922C59}"/>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29260" y="3479853"/>
            <a:ext cx="3816424" cy="328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7" name="Recorded Sound">
            <a:hlinkClick r:id="" action="ppaction://media"/>
            <a:extLst>
              <a:ext uri="{FF2B5EF4-FFF2-40B4-BE49-F238E27FC236}">
                <a16:creationId xmlns:a16="http://schemas.microsoft.com/office/drawing/2014/main" id="{749FFA67-3C05-4404-ADCD-94EF5C4E145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232672" y="7829128"/>
            <a:ext cx="609600" cy="609600"/>
          </a:xfrm>
          <a:prstGeom prst="rect">
            <a:avLst/>
          </a:prstGeom>
        </p:spPr>
      </p:pic>
    </p:spTree>
    <p:extLst>
      <p:ext uri="{BB962C8B-B14F-4D97-AF65-F5344CB8AC3E}">
        <p14:creationId xmlns:p14="http://schemas.microsoft.com/office/powerpoint/2010/main" val="2444735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6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D6C590-A702-4D72-B868-47AC8635D0A4}"/>
              </a:ext>
            </a:extLst>
          </p:cNvPr>
          <p:cNvSpPr>
            <a:spLocks noGrp="1"/>
          </p:cNvSpPr>
          <p:nvPr>
            <p:ph type="title"/>
          </p:nvPr>
        </p:nvSpPr>
        <p:spPr>
          <a:xfrm>
            <a:off x="1270000" y="700336"/>
            <a:ext cx="10464800" cy="5688632"/>
          </a:xfrm>
        </p:spPr>
        <p:txBody>
          <a:bodyPr/>
          <a:lstStyle/>
          <a:p>
            <a:r>
              <a:rPr lang="en-GB" sz="3200" b="0" i="0" dirty="0">
                <a:effectLst/>
                <a:latin typeface="Arial" panose="020B0604020202020204" pitchFamily="34" charset="0"/>
                <a:cs typeface="Arial" panose="020B0604020202020204" pitchFamily="34" charset="0"/>
              </a:rPr>
              <a:t>These patterns and symbols were created using only the colours seen in nature, (for instance soil, was seen in tints of reds, yellows and browns ochres. </a:t>
            </a:r>
            <a:br>
              <a:rPr lang="en-GB" sz="3200" b="0" i="0" dirty="0">
                <a:effectLst/>
                <a:latin typeface="Arial" panose="020B0604020202020204" pitchFamily="34" charset="0"/>
                <a:cs typeface="Arial" panose="020B0604020202020204" pitchFamily="34" charset="0"/>
              </a:rPr>
            </a:br>
            <a:br>
              <a:rPr lang="en-GB" sz="3200" b="0" i="0" dirty="0">
                <a:effectLst/>
                <a:latin typeface="Arial" panose="020B0604020202020204" pitchFamily="34" charset="0"/>
                <a:cs typeface="Arial" panose="020B0604020202020204" pitchFamily="34" charset="0"/>
              </a:rPr>
            </a:br>
            <a:r>
              <a:rPr lang="en-GB" sz="3200" b="0" i="0" dirty="0">
                <a:effectLst/>
                <a:latin typeface="Arial" panose="020B0604020202020204" pitchFamily="34" charset="0"/>
                <a:cs typeface="Arial" panose="020B0604020202020204" pitchFamily="34" charset="0"/>
              </a:rPr>
              <a:t>White, clay and charcoal colours were also used from natural materials.</a:t>
            </a:r>
            <a:br>
              <a:rPr lang="en-GB" sz="3200" b="0" i="0" dirty="0">
                <a:effectLst/>
                <a:latin typeface="Arial" panose="020B0604020202020204" pitchFamily="34" charset="0"/>
                <a:cs typeface="Arial" panose="020B0604020202020204" pitchFamily="34" charset="0"/>
              </a:rPr>
            </a:br>
            <a:br>
              <a:rPr lang="en-GB" sz="3200" dirty="0">
                <a:latin typeface="Arial" panose="020B0604020202020204" pitchFamily="34" charset="0"/>
                <a:cs typeface="Arial" panose="020B0604020202020204" pitchFamily="34" charset="0"/>
              </a:rPr>
            </a:br>
            <a:r>
              <a:rPr lang="en-GB" sz="3200" b="0" i="0" dirty="0">
                <a:effectLst/>
                <a:latin typeface="Arial" panose="020B0604020202020204" pitchFamily="34" charset="0"/>
                <a:cs typeface="Arial" panose="020B0604020202020204" pitchFamily="34" charset="0"/>
              </a:rPr>
              <a:t>Thousands of years ago, Aboriginals would create their works using only the natural materials left around them, (such as bark, clay, logs, trees, burnt sticks, rocks, etc.... </a:t>
            </a:r>
            <a:endParaRPr lang="en-GB" sz="3200" dirty="0">
              <a:latin typeface="Arial" panose="020B0604020202020204" pitchFamily="34" charset="0"/>
              <a:cs typeface="Arial" panose="020B0604020202020204" pitchFamily="34" charset="0"/>
            </a:endParaRPr>
          </a:p>
        </p:txBody>
      </p:sp>
      <p:pic>
        <p:nvPicPr>
          <p:cNvPr id="5" name="Picture 1">
            <a:extLst>
              <a:ext uri="{FF2B5EF4-FFF2-40B4-BE49-F238E27FC236}">
                <a16:creationId xmlns:a16="http://schemas.microsoft.com/office/drawing/2014/main" id="{4D82D04D-3E9B-4A74-8C79-8375FABE8A6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0" y="6538429"/>
            <a:ext cx="3648224" cy="264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6" name="Picture 2">
            <a:extLst>
              <a:ext uri="{FF2B5EF4-FFF2-40B4-BE49-F238E27FC236}">
                <a16:creationId xmlns:a16="http://schemas.microsoft.com/office/drawing/2014/main" id="{0014FC9A-B1E0-4A27-95C4-0A10D64193B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2440" y="6538429"/>
            <a:ext cx="3312368" cy="285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7" name="Recorded Sound">
            <a:hlinkClick r:id="" action="ppaction://media"/>
            <a:extLst>
              <a:ext uri="{FF2B5EF4-FFF2-40B4-BE49-F238E27FC236}">
                <a16:creationId xmlns:a16="http://schemas.microsoft.com/office/drawing/2014/main" id="{A2DB6A62-8EFD-455D-AB79-3ED86FBAD7E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8430412"/>
            <a:ext cx="609600" cy="609600"/>
          </a:xfrm>
          <a:prstGeom prst="rect">
            <a:avLst/>
          </a:prstGeom>
        </p:spPr>
      </p:pic>
    </p:spTree>
    <p:extLst>
      <p:ext uri="{BB962C8B-B14F-4D97-AF65-F5344CB8AC3E}">
        <p14:creationId xmlns:p14="http://schemas.microsoft.com/office/powerpoint/2010/main" val="3014232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5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icture">
            <a:extLst>
              <a:ext uri="{FF2B5EF4-FFF2-40B4-BE49-F238E27FC236}">
                <a16:creationId xmlns:a16="http://schemas.microsoft.com/office/drawing/2014/main" id="{8CDE8F8A-D115-41BD-A0B6-AE8CDDFBB0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784645"/>
            <a:ext cx="6479486" cy="6968955"/>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Picture">
            <a:extLst>
              <a:ext uri="{FF2B5EF4-FFF2-40B4-BE49-F238E27FC236}">
                <a16:creationId xmlns:a16="http://schemas.microsoft.com/office/drawing/2014/main" id="{31828543-8722-4A5A-B871-A82EA90924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9487" y="0"/>
            <a:ext cx="6479486" cy="6968956"/>
          </a:xfrm>
          <a:prstGeom prst="rect">
            <a:avLst/>
          </a:prstGeom>
          <a:noFill/>
          <a:extLst>
            <a:ext uri="{909E8E84-426E-40DD-AFC4-6F175D3DCCD1}">
              <a14:hiddenFill xmlns:a14="http://schemas.microsoft.com/office/drawing/2010/main">
                <a:solidFill>
                  <a:srgbClr val="FFFFFF"/>
                </a:solidFill>
              </a14:hiddenFill>
            </a:ext>
          </a:extLst>
        </p:spPr>
      </p:pic>
      <p:pic>
        <p:nvPicPr>
          <p:cNvPr id="5" name="Recorded Sound">
            <a:hlinkClick r:id="" action="ppaction://media"/>
            <a:extLst>
              <a:ext uri="{FF2B5EF4-FFF2-40B4-BE49-F238E27FC236}">
                <a16:creationId xmlns:a16="http://schemas.microsoft.com/office/drawing/2014/main" id="{9B180A39-B2EE-4360-874D-5640B611F75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318824" y="7751678"/>
            <a:ext cx="609600" cy="609600"/>
          </a:xfrm>
          <a:prstGeom prst="rect">
            <a:avLst/>
          </a:prstGeom>
        </p:spPr>
      </p:pic>
    </p:spTree>
    <p:extLst>
      <p:ext uri="{BB962C8B-B14F-4D97-AF65-F5344CB8AC3E}">
        <p14:creationId xmlns:p14="http://schemas.microsoft.com/office/powerpoint/2010/main" val="23836479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6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itle &amp; Bullets - Lef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itle &amp; Bullets - 2 Colum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Title &amp; Bullets - Righ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itle, Bullets &amp; Photo">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mp; 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 Center">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hoto - Horizont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hoto - Horizont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Reflection">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Photo - Vertic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hoto - Vertic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Reflection">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itle - Top">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Gill Sans"/>
        <a:ea typeface=""/>
        <a:cs typeface="ヒラギノ角ゴ ProN W3"/>
      </a:majorFont>
      <a:minorFont>
        <a:latin typeface="Gill Sans"/>
        <a:ea typeface=""/>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a:noFill/>
        </a:ln>
        <a:effectLst/>
        <a:extLst>
          <a:ext uri="{91240B29-F687-4F45-9708-019B960494DF}">
            <a14:hiddenLine xmlns:a14="http://schemas.microsoft.com/office/drawing/2010/main" w="254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FFFFFF"/>
            </a:solidFill>
            <a:effectLst/>
            <a:latin typeface="Gill Sans"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Pages>0</Pages>
  <Words>311</Words>
  <Characters>0</Characters>
  <Application>Microsoft Office PowerPoint</Application>
  <PresentationFormat>Custom</PresentationFormat>
  <Lines>0</Lines>
  <Paragraphs>27</Paragraphs>
  <Slides>10</Slides>
  <Notes>0</Notes>
  <HiddenSlides>0</HiddenSlides>
  <MMClips>8</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10</vt:i4>
      </vt:variant>
    </vt:vector>
  </HeadingPairs>
  <TitlesOfParts>
    <vt:vector size="29" baseType="lpstr">
      <vt:lpstr>arial</vt:lpstr>
      <vt:lpstr>arial</vt:lpstr>
      <vt:lpstr>Calibri</vt:lpstr>
      <vt:lpstr>Gill Sans</vt:lpstr>
      <vt:lpstr>Times New Roman</vt:lpstr>
      <vt:lpstr>Title &amp; Subtitle</vt:lpstr>
      <vt:lpstr>Title &amp; Bullets</vt:lpstr>
      <vt:lpstr>Title - Center</vt:lpstr>
      <vt:lpstr>Bullets</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Aboriginal Art </vt:lpstr>
      <vt:lpstr>                Key vocabulary  Aboriginal art    Oldest form of art in the world        created by the Aboriginal people       of Australia  Pattern    a repeated decorative design.  Environmental art      art that is inspired by the                      world around and its surroundings  Symbols    a mark, sign or word that represents      an idea or object </vt:lpstr>
      <vt:lpstr>PowerPoint Presentation</vt:lpstr>
      <vt:lpstr>PowerPoint Presentation</vt:lpstr>
      <vt:lpstr>PowerPoint Presentation</vt:lpstr>
      <vt:lpstr>Objects</vt:lpstr>
      <vt:lpstr>What kind of tools do you think they used to create their patterns?</vt:lpstr>
      <vt:lpstr>These patterns and symbols were created using only the colours seen in nature, (for instance soil, was seen in tints of reds, yellows and browns ochres.   White, clay and charcoal colours were also used from natural materials.  Thousands of years ago, Aboriginals would create their works using only the natural materials left around them, (such as bark, clay, logs, trees, burnt sticks, rocks, etc.... </vt:lpstr>
      <vt:lpstr>PowerPoint Presentation</vt:lpstr>
      <vt:lpstr>Now it’s your turn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Aboriginal Art</dc:title>
  <dc:subject/>
  <dc:creator>Bekki Conroy</dc:creator>
  <cp:keywords/>
  <dc:description/>
  <cp:lastModifiedBy>Bekki Conroy</cp:lastModifiedBy>
  <cp:revision>11</cp:revision>
  <dcterms:modified xsi:type="dcterms:W3CDTF">2021-01-15T19:57:59Z</dcterms:modified>
</cp:coreProperties>
</file>