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2" Type="http://schemas.openxmlformats.org/officeDocument/2006/relationships/audio" Target="../media/media2.m4a"/><Relationship Id="rId16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0"/>
            <a:ext cx="60007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‘Miss Smith is ill’.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CFE096F-B3F9-4AEC-841B-9F179C066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172" r="2029" b="3301"/>
          <a:stretch/>
        </p:blipFill>
        <p:spPr>
          <a:xfrm rot="5400000">
            <a:off x="-563220" y="1080054"/>
            <a:ext cx="6467063" cy="4810540"/>
          </a:xfrm>
          <a:prstGeom prst="rect">
            <a:avLst/>
          </a:prstGeom>
        </p:spPr>
      </p:pic>
      <p:pic>
        <p:nvPicPr>
          <p:cNvPr id="2" name="vowels">
            <a:hlinkClick r:id="" action="ppaction://media"/>
            <a:extLst>
              <a:ext uri="{FF2B5EF4-FFF2-40B4-BE49-F238E27FC236}">
                <a16:creationId xmlns:a16="http://schemas.microsoft.com/office/drawing/2014/main" id="{5365F8C3-EA11-4197-BA83-E01502B79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3365" y="1791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wr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hundred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1690" y="1107583"/>
            <a:ext cx="6658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</p:txBody>
      </p:sp>
      <p:pic>
        <p:nvPicPr>
          <p:cNvPr id="4" name="wrong">
            <a:hlinkClick r:id="" action="ppaction://media"/>
            <a:extLst>
              <a:ext uri="{FF2B5EF4-FFF2-40B4-BE49-F238E27FC236}">
                <a16:creationId xmlns:a16="http://schemas.microsoft.com/office/drawing/2014/main" id="{2FB25DA1-9BCF-4F15-ABDB-E45FA48F4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7132" y="1772279"/>
            <a:ext cx="609600" cy="609600"/>
          </a:xfrm>
          <a:prstGeom prst="rect">
            <a:avLst/>
          </a:prstGeom>
        </p:spPr>
      </p:pic>
      <p:pic>
        <p:nvPicPr>
          <p:cNvPr id="5" name="hundred">
            <a:hlinkClick r:id="" action="ppaction://media"/>
            <a:extLst>
              <a:ext uri="{FF2B5EF4-FFF2-40B4-BE49-F238E27FC236}">
                <a16:creationId xmlns:a16="http://schemas.microsoft.com/office/drawing/2014/main" id="{6A251147-42D9-4846-90A9-20322AEA82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04811" y="2658465"/>
            <a:ext cx="609600" cy="609600"/>
          </a:xfrm>
          <a:prstGeom prst="rect">
            <a:avLst/>
          </a:prstGeom>
        </p:spPr>
      </p:pic>
      <p:pic>
        <p:nvPicPr>
          <p:cNvPr id="7" name="twenty">
            <a:hlinkClick r:id="" action="ppaction://media"/>
            <a:extLst>
              <a:ext uri="{FF2B5EF4-FFF2-40B4-BE49-F238E27FC236}">
                <a16:creationId xmlns:a16="http://schemas.microsoft.com/office/drawing/2014/main" id="{CCF35725-49CB-4663-A8B1-C6A98A830C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00011" y="3323161"/>
            <a:ext cx="609600" cy="609600"/>
          </a:xfrm>
          <a:prstGeom prst="rect">
            <a:avLst/>
          </a:prstGeom>
        </p:spPr>
      </p:pic>
      <p:pic>
        <p:nvPicPr>
          <p:cNvPr id="8" name="sorry">
            <a:hlinkClick r:id="" action="ppaction://media"/>
            <a:extLst>
              <a:ext uri="{FF2B5EF4-FFF2-40B4-BE49-F238E27FC236}">
                <a16:creationId xmlns:a16="http://schemas.microsoft.com/office/drawing/2014/main" id="{FC872ACF-7E0B-4174-925B-4214EF67B9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63756" y="4104861"/>
            <a:ext cx="609600" cy="609600"/>
          </a:xfrm>
          <a:prstGeom prst="rect">
            <a:avLst/>
          </a:prstGeom>
        </p:spPr>
      </p:pic>
      <p:pic>
        <p:nvPicPr>
          <p:cNvPr id="9" name="chicken">
            <a:hlinkClick r:id="" action="ppaction://media"/>
            <a:extLst>
              <a:ext uri="{FF2B5EF4-FFF2-40B4-BE49-F238E27FC236}">
                <a16:creationId xmlns:a16="http://schemas.microsoft.com/office/drawing/2014/main" id="{DDF5A7AD-5250-4AD7-9F8F-A46D852CA67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68556" y="4824544"/>
            <a:ext cx="609600" cy="609600"/>
          </a:xfrm>
          <a:prstGeom prst="rect">
            <a:avLst/>
          </a:prstGeom>
        </p:spPr>
      </p:pic>
      <p:pic>
        <p:nvPicPr>
          <p:cNvPr id="10" name="her">
            <a:hlinkClick r:id="" action="ppaction://media"/>
            <a:extLst>
              <a:ext uri="{FF2B5EF4-FFF2-40B4-BE49-F238E27FC236}">
                <a16:creationId xmlns:a16="http://schemas.microsoft.com/office/drawing/2014/main" id="{473E87A3-F14E-4E08-8DFB-6E26EBC21B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13667" y="1772279"/>
            <a:ext cx="609600" cy="609600"/>
          </a:xfrm>
          <a:prstGeom prst="rect">
            <a:avLst/>
          </a:prstGeom>
        </p:spPr>
      </p:pic>
      <p:pic>
        <p:nvPicPr>
          <p:cNvPr id="11" name="put">
            <a:hlinkClick r:id="" action="ppaction://media"/>
            <a:extLst>
              <a:ext uri="{FF2B5EF4-FFF2-40B4-BE49-F238E27FC236}">
                <a16:creationId xmlns:a16="http://schemas.microsoft.com/office/drawing/2014/main" id="{6A4ED212-A8E1-4D20-8AC8-685E1CE8F3B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13667" y="2611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0" y="5534561"/>
            <a:ext cx="10175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lesson were the children doing?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Miss Smith do wrong?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happened at 10 o’clock?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Miss Evans say Miss Smith must do?</a:t>
            </a:r>
          </a:p>
        </p:txBody>
      </p:sp>
      <p:pic>
        <p:nvPicPr>
          <p:cNvPr id="4" name="Picture 3" descr="Text, letter, timeline&#10;&#10;Description automatically generated">
            <a:extLst>
              <a:ext uri="{FF2B5EF4-FFF2-40B4-BE49-F238E27FC236}">
                <a16:creationId xmlns:a16="http://schemas.microsoft.com/office/drawing/2014/main" id="{A38EFB1B-0F01-4F74-8945-E02F78EDC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3709"/>
          <a:stretch/>
        </p:blipFill>
        <p:spPr>
          <a:xfrm>
            <a:off x="1766668" y="0"/>
            <a:ext cx="8379188" cy="5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397565" y="5883965"/>
            <a:ext cx="64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did Miss Smith not take the crisps?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did the children want to sing a song?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B567094-EEEF-4CCD-A2D5-E418C8D24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b="5072"/>
          <a:stretch/>
        </p:blipFill>
        <p:spPr>
          <a:xfrm>
            <a:off x="1893277" y="-1"/>
            <a:ext cx="8825948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63478"/>
            <a:ext cx="11820939" cy="894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Miss Smith do when she saw her mum?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did mum say Miss Smith’s mum say she had to get to bed?</a:t>
            </a:r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6E216CB-DAD7-4FCC-B6DD-33D45854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 b="6171"/>
          <a:stretch/>
        </p:blipFill>
        <p:spPr>
          <a:xfrm>
            <a:off x="1129746" y="0"/>
            <a:ext cx="8480569" cy="56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did the class first know that something was wrong with Miss Smith?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took Miss Smith’s class swimming?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the class want to do to make Miss Smith feel better?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think Miss Smith felt when she saw her mum?</a:t>
            </a:r>
          </a:p>
        </p:txBody>
      </p:sp>
    </p:spTree>
    <p:extLst>
      <p:ext uri="{BB962C8B-B14F-4D97-AF65-F5344CB8AC3E}">
        <p14:creationId xmlns:p14="http://schemas.microsoft.com/office/powerpoint/2010/main" val="365797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199</Words>
  <Application>Microsoft Office PowerPoint</Application>
  <PresentationFormat>Widescreen</PresentationFormat>
  <Paragraphs>47</Paragraphs>
  <Slides>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25</cp:revision>
  <dcterms:created xsi:type="dcterms:W3CDTF">2021-01-19T19:25:29Z</dcterms:created>
  <dcterms:modified xsi:type="dcterms:W3CDTF">2021-01-26T19:59:36Z</dcterms:modified>
</cp:coreProperties>
</file>