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6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3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3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76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3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62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90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47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2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7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422" y="1657941"/>
            <a:ext cx="10428514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represent numbers in different ways.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3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57"/>
    </mc:Choice>
    <mc:Fallback>
      <p:transition spd="slow" advTm="4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15737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091543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67349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640978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14607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81573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91543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67348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4097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91460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815736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9051" y="574562"/>
            <a:ext cx="10428514" cy="701448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count the spots? How many are there?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51076" y="3139032"/>
            <a:ext cx="4384766" cy="701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91543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367347" y="3851365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38800" y="3840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910253" y="3851365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815736" y="4990011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091542" y="4990011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2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46"/>
    </mc:Choice>
    <mc:Fallback>
      <p:transition spd="slow" advTm="13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15737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091543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67349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640978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14607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81573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91543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67348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4097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91460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815736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9051" y="574562"/>
            <a:ext cx="10428514" cy="701448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count the spots? How many are there?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51076" y="3139032"/>
            <a:ext cx="4384766" cy="701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91543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367347" y="3851365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38800" y="3840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910253" y="3851365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815736" y="4990011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091542" y="4990011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367347" y="5003073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9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61"/>
    </mc:Choice>
    <mc:Fallback>
      <p:transition spd="slow" advTm="9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15737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091543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67349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640978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14607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81573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91543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67348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4097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91460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815736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9051" y="574562"/>
            <a:ext cx="10428514" cy="701448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count the spots? How many are there?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51076" y="3139032"/>
            <a:ext cx="4384766" cy="701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91543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367347" y="3851365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38800" y="3840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910253" y="3851365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815736" y="4990011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091542" y="4990011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367347" y="5003073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638800" y="4990011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54"/>
    </mc:Choice>
    <mc:Fallback>
      <p:transition spd="slow" advTm="13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15737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091543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67349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640978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14607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81573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91543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67348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4097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91460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815736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9051" y="574562"/>
            <a:ext cx="10428514" cy="701448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count the spots? How many are there?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51076" y="3139032"/>
            <a:ext cx="4384766" cy="701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91543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367347" y="3851365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38800" y="3840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910253" y="3851365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815736" y="4990011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091542" y="4990011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367347" y="5003073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638800" y="4990011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918958" y="5003073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2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17"/>
    </mc:Choice>
    <mc:Fallback>
      <p:transition spd="slow" advTm="13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103868"/>
            <a:ext cx="11075126" cy="1325563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the number line to count from 0 to 20.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4" y="3057761"/>
            <a:ext cx="11877852" cy="121379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8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0"/>
    </mc:Choice>
    <mc:Fallback>
      <p:transition spd="slow" advTm="4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114" y="1214846"/>
            <a:ext cx="10428514" cy="701448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Yesterday we were learning about teen numbers, numbers between 11 and 20 and how to represent them using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umicon.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103120"/>
            <a:ext cx="8125097" cy="6400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26" y="2450028"/>
            <a:ext cx="3174785" cy="2775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111" y="2450028"/>
            <a:ext cx="8307534" cy="267285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540034" y="4532811"/>
            <a:ext cx="30044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3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56"/>
    </mc:Choice>
    <mc:Fallback>
      <p:transition spd="slow" advTm="10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047" y="3075827"/>
            <a:ext cx="10428514" cy="701448"/>
          </a:xfrm>
        </p:spPr>
        <p:txBody>
          <a:bodyPr>
            <a:no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going to look at teen numbers in a different way.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3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2"/>
    </mc:Choice>
    <mc:Fallback>
      <p:transition spd="slow" advTm="4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15737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091543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67349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640978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14607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81573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91543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67348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4097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91460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815736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9051" y="574562"/>
            <a:ext cx="10428514" cy="701448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count the spots? How many are there?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51076" y="3139032"/>
            <a:ext cx="4384766" cy="701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3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51"/>
    </mc:Choice>
    <mc:Fallback>
      <p:transition spd="slow" advTm="10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15737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091543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67349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640978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14607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81573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91543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67348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4097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91460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815736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9051" y="574562"/>
            <a:ext cx="10428514" cy="701448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count the spots? How many are there?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51076" y="3139032"/>
            <a:ext cx="4384766" cy="701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91543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3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80"/>
    </mc:Choice>
    <mc:Fallback>
      <p:transition spd="slow" advTm="11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15737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091543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67349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640978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14607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81573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91543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67348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4097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91460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815736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9051" y="574562"/>
            <a:ext cx="10428514" cy="701448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count the spots? How many are there?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51076" y="3139032"/>
            <a:ext cx="4384766" cy="701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91543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367347" y="3851365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16"/>
    </mc:Choice>
    <mc:Fallback>
      <p:transition spd="slow" advTm="12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15737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091543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67349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640978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14607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81573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91543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67348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4097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91460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815736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9051" y="574562"/>
            <a:ext cx="10428514" cy="701448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count the spots? How many are there?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51076" y="3139032"/>
            <a:ext cx="4384766" cy="701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91543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367347" y="3851365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38800" y="3840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9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44"/>
    </mc:Choice>
    <mc:Fallback>
      <p:transition spd="slow" advTm="12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15737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091543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67349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640978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14607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81573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91543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67348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4097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91460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815736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9051" y="574562"/>
            <a:ext cx="10428514" cy="701448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count the spots? How many are there?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51076" y="3139032"/>
            <a:ext cx="4384766" cy="701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91543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367347" y="3851365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38800" y="3840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910253" y="3851365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8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20"/>
    </mc:Choice>
    <mc:Fallback>
      <p:transition spd="slow" advTm="14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15737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091543" y="1554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67349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640978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14607" y="1547949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81573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91543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67348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4097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914607" y="2699657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815736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9051" y="574562"/>
            <a:ext cx="10428514" cy="701448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count the spots? How many are there?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51076" y="3139032"/>
            <a:ext cx="4384766" cy="701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91543" y="3844834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367347" y="3851365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38800" y="3840480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910253" y="3851365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815736" y="4990011"/>
            <a:ext cx="113646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9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12"/>
    </mc:Choice>
    <mc:Fallback>
      <p:transition spd="slow" advTm="13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176</Words>
  <Application>Microsoft Office PowerPoint</Application>
  <PresentationFormat>Widescreen</PresentationFormat>
  <Paragraphs>24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Learning intention: To represent numbers in different ways. </vt:lpstr>
      <vt:lpstr>Yesterday we were learning about teen numbers, numbers between 11 and 20 and how to represent them using Numicon. </vt:lpstr>
      <vt:lpstr>Today we are going to look at teen numbers in a different way.</vt:lpstr>
      <vt:lpstr>Can you count the spots? How many are there?</vt:lpstr>
      <vt:lpstr>Can you count the spots? How many are there?</vt:lpstr>
      <vt:lpstr>Can you count the spots? How many are there?</vt:lpstr>
      <vt:lpstr>Can you count the spots? How many are there?</vt:lpstr>
      <vt:lpstr>Can you count the spots? How many are there?</vt:lpstr>
      <vt:lpstr>Can you count the spots? How many are there?</vt:lpstr>
      <vt:lpstr>Can you count the spots? How many are there?</vt:lpstr>
      <vt:lpstr>Can you count the spots? How many are there?</vt:lpstr>
      <vt:lpstr>Can you count the spots? How many are there?</vt:lpstr>
      <vt:lpstr>Can you count the spots? How many are there?</vt:lpstr>
      <vt:lpstr>Use the number line to count from 0 to 20.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represent numbers in different ways.</dc:title>
  <dc:creator>Swan, Laura</dc:creator>
  <cp:lastModifiedBy>Swan, Laura</cp:lastModifiedBy>
  <cp:revision>4</cp:revision>
  <dcterms:created xsi:type="dcterms:W3CDTF">2021-02-24T14:19:26Z</dcterms:created>
  <dcterms:modified xsi:type="dcterms:W3CDTF">2021-02-24T14:34:09Z</dcterms:modified>
</cp:coreProperties>
</file>