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0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6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23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12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72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37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9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24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03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84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6BB62-E41E-4729-918A-F4E1E8D4A869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6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7063" y="22196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Guess the number quiz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29851" y="60764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9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698" y="496389"/>
            <a:ext cx="11612879" cy="161689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Today in maths I am going to give you a clue and show you part of a number and I want you to guess what the number is. Lets do the first one together.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698" y="3304902"/>
            <a:ext cx="5799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more than 1 and less than 5. 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548" y="2259092"/>
            <a:ext cx="3111498" cy="350624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968343" y="2560320"/>
            <a:ext cx="2521131" cy="15544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735286" y="5119002"/>
            <a:ext cx="283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am 3.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5024"/>
          <a:stretch/>
        </p:blipFill>
        <p:spPr>
          <a:xfrm>
            <a:off x="1572830" y="5727028"/>
            <a:ext cx="8916644" cy="1130972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95166" y="61155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1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166" y="378823"/>
            <a:ext cx="11612879" cy="663302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could this number be?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698" y="3304902"/>
            <a:ext cx="5799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more than 1 and less than 5. 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293" y="2109815"/>
            <a:ext cx="2940311" cy="333235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993882" y="2119974"/>
            <a:ext cx="2521131" cy="15544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5024"/>
          <a:stretch/>
        </p:blipFill>
        <p:spPr>
          <a:xfrm>
            <a:off x="1572830" y="5727028"/>
            <a:ext cx="8916644" cy="113097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1589" y="61155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166" y="378823"/>
            <a:ext cx="11612879" cy="663302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could this number be?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698" y="3304902"/>
            <a:ext cx="5799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more than 6 and less than 10. 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5024"/>
          <a:stretch/>
        </p:blipFill>
        <p:spPr>
          <a:xfrm>
            <a:off x="1572830" y="5727028"/>
            <a:ext cx="8916644" cy="1130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7109" b="9330"/>
          <a:stretch/>
        </p:blipFill>
        <p:spPr>
          <a:xfrm>
            <a:off x="7824565" y="1685109"/>
            <a:ext cx="3318051" cy="33179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223024" y="1648369"/>
            <a:ext cx="2521131" cy="15544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47417" y="61025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4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166" y="378823"/>
            <a:ext cx="11612879" cy="663302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could this number be?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698" y="3304902"/>
            <a:ext cx="5799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more than 6 and less than 10. 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5024"/>
          <a:stretch/>
        </p:blipFill>
        <p:spPr>
          <a:xfrm>
            <a:off x="1572830" y="5727028"/>
            <a:ext cx="8916644" cy="1130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121" y="1365492"/>
            <a:ext cx="3103056" cy="38788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239083" y="1396273"/>
            <a:ext cx="2521131" cy="15544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49445" y="61155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0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166" y="378823"/>
            <a:ext cx="11612879" cy="663302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could this number be?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698" y="3304902"/>
            <a:ext cx="5799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more than 1 and less than 5. 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5024"/>
          <a:stretch/>
        </p:blipFill>
        <p:spPr>
          <a:xfrm>
            <a:off x="1572830" y="5727028"/>
            <a:ext cx="8916644" cy="1130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689" y="1233830"/>
            <a:ext cx="3352620" cy="388709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252147" y="1648225"/>
            <a:ext cx="2521131" cy="15544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73543" y="6089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166" y="378823"/>
            <a:ext cx="11612879" cy="663302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could this number be?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698" y="3304902"/>
            <a:ext cx="5799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more than 3 and less than 8. 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5024"/>
          <a:stretch/>
        </p:blipFill>
        <p:spPr>
          <a:xfrm>
            <a:off x="1572830" y="5727028"/>
            <a:ext cx="8916644" cy="1130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322" y="1302119"/>
            <a:ext cx="3185112" cy="375986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47166" y="1396273"/>
            <a:ext cx="2521131" cy="15544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73543" y="5987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0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166" y="378823"/>
            <a:ext cx="11612879" cy="663302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could this number be?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698" y="3304902"/>
            <a:ext cx="5799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more than 0 and less than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5024"/>
          <a:stretch/>
        </p:blipFill>
        <p:spPr>
          <a:xfrm>
            <a:off x="1572830" y="5727028"/>
            <a:ext cx="8916644" cy="1130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3356" y="1447300"/>
            <a:ext cx="1705043" cy="28920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059783" y="1648369"/>
            <a:ext cx="2521131" cy="15544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14760" y="61700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9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195" y="222067"/>
            <a:ext cx="11612879" cy="650239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947" y="1528353"/>
            <a:ext cx="73674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Slide 3 – 2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Slide 4 – 8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Slide 5 – 7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Slide 6 – 4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Slide 7 – 6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Slide 8 – 1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64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183</Words>
  <Application>Microsoft Office PowerPoint</Application>
  <PresentationFormat>Widescreen</PresentationFormat>
  <Paragraphs>35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Maths Year 1 Alternative 2 Guess the number quiz</vt:lpstr>
      <vt:lpstr>Today in maths I am going to give you a clue and show you part of a number and I want you to guess what the number is. Lets do the first one together. </vt:lpstr>
      <vt:lpstr>What could this number be?</vt:lpstr>
      <vt:lpstr>What could this number be?</vt:lpstr>
      <vt:lpstr>What could this number be?</vt:lpstr>
      <vt:lpstr>What could this number be?</vt:lpstr>
      <vt:lpstr>What could this number be?</vt:lpstr>
      <vt:lpstr>What could this number be?</vt:lpstr>
      <vt:lpstr>Answers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Year 1 Guess the numbers quiz</dc:title>
  <dc:creator>Swan, Laura</dc:creator>
  <cp:lastModifiedBy>Swan, Laura</cp:lastModifiedBy>
  <cp:revision>8</cp:revision>
  <dcterms:created xsi:type="dcterms:W3CDTF">2021-02-09T10:14:03Z</dcterms:created>
  <dcterms:modified xsi:type="dcterms:W3CDTF">2021-02-09T13:20:11Z</dcterms:modified>
</cp:coreProperties>
</file>