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95B9B-E963-4A84-8495-F375F5758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79173" cy="6629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50C0A4-B0C5-4D62-B0D7-607051CBEE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3"/>
    </mc:Choice>
    <mc:Fallback>
      <p:transition spd="slow" advTm="2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4BCEF8-FA56-448C-87D7-C093A0C71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5840"/>
            <a:ext cx="5671815" cy="6752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115B60-186A-4245-AB8D-13C2F6802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0681"/>
            <a:ext cx="5479171" cy="664731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F0CE0B-89AD-454D-98C0-F9FC70724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2"/>
    </mc:Choice>
    <mc:Fallback>
      <p:transition spd="slow" advTm="5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59AD5-48FB-43A8-93F9-2C4BE8A33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76341" cy="6787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42703-A4B0-4805-B6F7-8D1EBFD2B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1033"/>
            <a:ext cx="5576341" cy="673633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9E8BA5-2147-48D2-974F-7B2E611E5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55"/>
    </mc:Choice>
    <mc:Fallback>
      <p:transition spd="slow" advTm="1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D3F400-2331-432A-9C3B-5FF970A2F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4" y="0"/>
            <a:ext cx="5669661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7523510-08A7-4A2D-BFDF-7636582CE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9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76"/>
    </mc:Choice>
    <mc:Fallback>
      <p:transition spd="slow" advTm="17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9</TotalTime>
  <Words>0</Words>
  <Application>Microsoft Office PowerPoint</Application>
  <PresentationFormat>Widescreen</PresentationFormat>
  <Paragraphs>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nicola</cp:lastModifiedBy>
  <cp:revision>2</cp:revision>
  <dcterms:created xsi:type="dcterms:W3CDTF">2021-02-20T10:28:12Z</dcterms:created>
  <dcterms:modified xsi:type="dcterms:W3CDTF">2021-02-20T11:15:49Z</dcterms:modified>
</cp:coreProperties>
</file>