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embeddedFontLst>
    <p:embeddedFont>
      <p:font typeface="Twinkl SemiBold" charset="0"/>
      <p:bold r:id="rId15"/>
    </p:embeddedFon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18A0DB"/>
    <a:srgbClr val="BC0105"/>
    <a:srgbClr val="4DB1E3"/>
    <a:srgbClr val="DE1E5A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54" y="5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053325"/>
            <a:ext cx="8220075" cy="994306"/>
          </a:xfrm>
        </p:spPr>
        <p:txBody>
          <a:bodyPr/>
          <a:lstStyle/>
          <a:p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Maths quiz – converting fractions to decimals 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2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0.3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2</a:t>
            </a:r>
          </a:p>
          <a:p>
            <a:pPr algn="ctr"/>
            <a:r>
              <a:rPr lang="en-GB" sz="2400" b="1" dirty="0"/>
              <a:t>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316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0.6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0.8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30</a:t>
            </a:r>
          </a:p>
          <a:p>
            <a:pPr algn="ctr"/>
            <a:r>
              <a:rPr lang="en-GB" sz="2400" b="1" dirty="0"/>
              <a:t>50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36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0.25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0.5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0.75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1</a:t>
            </a:r>
          </a:p>
          <a:p>
            <a:pPr algn="ctr"/>
            <a:r>
              <a:rPr lang="en-GB" sz="2400" b="1" dirty="0"/>
              <a:t>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0.5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0.75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0.25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1</a:t>
            </a:r>
          </a:p>
          <a:p>
            <a:pPr algn="ctr"/>
            <a:r>
              <a:rPr lang="en-GB" sz="2400" b="1" dirty="0"/>
              <a:t>4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5859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0.1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0.3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2</a:t>
            </a:r>
          </a:p>
          <a:p>
            <a:pPr algn="ctr"/>
            <a:r>
              <a:rPr lang="en-GB" sz="2400" b="1" dirty="0"/>
              <a:t>10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640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0.3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0.1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0.25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5</a:t>
            </a:r>
          </a:p>
          <a:p>
            <a:pPr algn="ctr"/>
            <a:r>
              <a:rPr lang="en-GB" sz="2400" b="1" dirty="0"/>
              <a:t>20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459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1.7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0.1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7</a:t>
            </a:r>
          </a:p>
          <a:p>
            <a:pPr algn="ctr"/>
            <a:r>
              <a:rPr lang="en-GB" sz="2400" b="1" dirty="0"/>
              <a:t>10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87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1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2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3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0.75 as a fraction?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51240" y="2575078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51240" y="3920672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4551240" y="5279292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2" grpId="0" animBg="1"/>
      <p:bldP spid="4" grpId="0" animBg="1"/>
      <p:bldP spid="8" grpId="0" animBg="1"/>
      <p:bldP spid="9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0.3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1</a:t>
            </a:r>
          </a:p>
          <a:p>
            <a:pPr algn="ctr"/>
            <a:r>
              <a:rPr lang="en-GB" sz="2400" b="1" dirty="0"/>
              <a:t>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499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0.5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0.8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4</a:t>
            </a:r>
          </a:p>
          <a:p>
            <a:pPr algn="ctr"/>
            <a:r>
              <a:rPr lang="en-GB" sz="2400" b="1" dirty="0"/>
              <a:t>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92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149</Words>
  <Application>Microsoft Office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Twinkl SemiBold</vt:lpstr>
      <vt:lpstr>Twinkl</vt:lpstr>
      <vt:lpstr>Calibri</vt:lpstr>
      <vt:lpstr>Sassoon Infant Rg</vt:lpstr>
      <vt:lpstr>Office Theme</vt:lpstr>
      <vt:lpstr>Maths quiz – converting fractions to decimals </vt:lpstr>
      <vt:lpstr>What is      as a decimal?</vt:lpstr>
      <vt:lpstr>What is      as a decimal?</vt:lpstr>
      <vt:lpstr>What is      as a decimal?</vt:lpstr>
      <vt:lpstr>What is      as a decimal?</vt:lpstr>
      <vt:lpstr>What is      as a decimal?</vt:lpstr>
      <vt:lpstr>What is 0.75 as a fraction?</vt:lpstr>
      <vt:lpstr>What is      as a decimal?</vt:lpstr>
      <vt:lpstr>What is      as a decimal?</vt:lpstr>
      <vt:lpstr>What is      as a decimal?</vt:lpstr>
      <vt:lpstr>What is      as a decimal?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Lincoln-Johnson, Nicola</cp:lastModifiedBy>
  <cp:revision>141</cp:revision>
  <dcterms:created xsi:type="dcterms:W3CDTF">2014-10-01T16:09:27Z</dcterms:created>
  <dcterms:modified xsi:type="dcterms:W3CDTF">2021-02-09T10:18:06Z</dcterms:modified>
</cp:coreProperties>
</file>