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9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C8769-25EB-49CF-8EFC-C7EBC93F367A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272DF-63F2-4607-BBD8-D81E6B32D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998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4E99-5080-48FA-A4AD-39A9827C41B1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6DD9-2792-49E0-AB1D-286E527FD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43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4E99-5080-48FA-A4AD-39A9827C41B1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6DD9-2792-49E0-AB1D-286E527FD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76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4E99-5080-48FA-A4AD-39A9827C41B1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6DD9-2792-49E0-AB1D-286E527FD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7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4E99-5080-48FA-A4AD-39A9827C41B1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6DD9-2792-49E0-AB1D-286E527FD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4E99-5080-48FA-A4AD-39A9827C41B1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6DD9-2792-49E0-AB1D-286E527FD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81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4E99-5080-48FA-A4AD-39A9827C41B1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6DD9-2792-49E0-AB1D-286E527FD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98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4E99-5080-48FA-A4AD-39A9827C41B1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6DD9-2792-49E0-AB1D-286E527FD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16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4E99-5080-48FA-A4AD-39A9827C41B1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6DD9-2792-49E0-AB1D-286E527FD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01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4E99-5080-48FA-A4AD-39A9827C41B1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6DD9-2792-49E0-AB1D-286E527FD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4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4E99-5080-48FA-A4AD-39A9827C41B1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6DD9-2792-49E0-AB1D-286E527FD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59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4E99-5080-48FA-A4AD-39A9827C41B1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6DD9-2792-49E0-AB1D-286E527FD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63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64E99-5080-48FA-A4AD-39A9827C41B1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86DD9-2792-49E0-AB1D-286E527FD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56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listen and explore the music of ‘Peter and the Wolf’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C4D3D5-4F08-EE4C-96FF-92D209CACB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2390880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7944" y="1737872"/>
            <a:ext cx="4824536" cy="3528392"/>
          </a:xfrm>
        </p:spPr>
        <p:txBody>
          <a:bodyPr>
            <a:normAutofit fontScale="90000"/>
          </a:bodyPr>
          <a:lstStyle/>
          <a:p>
            <a:r>
              <a:rPr lang="en-GB" sz="4000">
                <a:latin typeface="Arial" panose="020B0604020202020204" pitchFamily="34" charset="0"/>
                <a:cs typeface="Arial" panose="020B0604020202020204" pitchFamily="34" charset="0"/>
              </a:rPr>
              <a:t>These are stringed instruments: viola, violin, cello and double bass.</a:t>
            </a:r>
            <a:br>
              <a:rPr lang="en-GB" sz="4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>
                <a:latin typeface="Arial" panose="020B0604020202020204" pitchFamily="34" charset="0"/>
                <a:cs typeface="Arial" panose="020B0604020202020204" pitchFamily="34" charset="0"/>
              </a:rPr>
              <a:t>In the music, the sound of the strings means Peter.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Let’s have a listen.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E788357-3AB8-364B-BA4F-6D5C5B153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0"/>
          <a:stretch/>
        </p:blipFill>
        <p:spPr bwMode="auto">
          <a:xfrm>
            <a:off x="251520" y="1759854"/>
            <a:ext cx="2808312" cy="327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4 Feb 2021 at 11:57:07" descr="Audio Recording 4 Feb 2021 at 11:57:07">
            <a:hlinkClick r:id="" action="ppaction://media"/>
            <a:extLst>
              <a:ext uri="{FF2B5EF4-FFF2-40B4-BE49-F238E27FC236}">
                <a16:creationId xmlns:a16="http://schemas.microsoft.com/office/drawing/2014/main" id="{E8C1A70D-E2C4-DC4E-97EC-7630EFA7CD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31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4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Peter and the Wolf is a piece of music that was written by a composer called Sergei Prokofiev.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146" name="Picture 2" descr="Image result for sergei prokofiev">
            <a:extLst>
              <a:ext uri="{FF2B5EF4-FFF2-40B4-BE49-F238E27FC236}">
                <a16:creationId xmlns:a16="http://schemas.microsoft.com/office/drawing/2014/main" id="{E813B14C-3BF8-8640-83B4-5C394A105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26680"/>
            <a:ext cx="21066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cording 4 Feb 2021 at 11:58:55" descr="Audio Recording 4 Feb 2021 at 11:58:55">
            <a:hlinkClick r:id="" action="ppaction://media"/>
            <a:extLst>
              <a:ext uri="{FF2B5EF4-FFF2-40B4-BE49-F238E27FC236}">
                <a16:creationId xmlns:a16="http://schemas.microsoft.com/office/drawing/2014/main" id="{9D308FAF-AC50-BE42-96A7-B51F893592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949280"/>
            <a:ext cx="812800" cy="8128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E20EF0E-D5DB-6E43-BA85-61D10FA9D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323" y="3693873"/>
            <a:ext cx="2204533" cy="225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01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9A9B7-EA91-9F4F-8869-D85499E91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1930"/>
            <a:ext cx="8229600" cy="201622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was used as the background music to tell the story.</a:t>
            </a:r>
          </a:p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Today we are going to listen to some of the instruments from Peter and the Wolf. Here are some of them: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10EB1F5-65E9-764B-8F8C-8970E149D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3380">
            <a:off x="361605" y="3434112"/>
            <a:ext cx="3051448" cy="157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C2029D5-1EE7-974B-A1AB-3B0D1704C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2866">
            <a:off x="6940194" y="2392457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DBBC095-850D-1B4F-8B7A-0C3052DD6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140968"/>
            <a:ext cx="2016224" cy="15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04468A8-7F57-7242-B49E-2612D6E66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396" y="4761336"/>
            <a:ext cx="1763264" cy="172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Audio Recording 4 Feb 2021 at 12:01:39" descr="Audio Recording 4 Feb 2021 at 12:01:39">
            <a:hlinkClick r:id="" action="ppaction://media"/>
            <a:extLst>
              <a:ext uri="{FF2B5EF4-FFF2-40B4-BE49-F238E27FC236}">
                <a16:creationId xmlns:a16="http://schemas.microsoft.com/office/drawing/2014/main" id="{6DB18954-8753-0B43-BE76-A9106383A3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2400" y="60309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4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7944" y="1298699"/>
            <a:ext cx="4824536" cy="3528392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This is a flute. In the story, the sound of the flute means the bird.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Let’s have a listen.</a:t>
            </a:r>
          </a:p>
        </p:txBody>
      </p:sp>
      <p:pic>
        <p:nvPicPr>
          <p:cNvPr id="2" name="Audio Recording 4 Feb 2021 at 11:38:34" descr="Audio Recording 4 Feb 2021 at 11:38:34">
            <a:hlinkClick r:id="" action="ppaction://media"/>
            <a:extLst>
              <a:ext uri="{FF2B5EF4-FFF2-40B4-BE49-F238E27FC236}">
                <a16:creationId xmlns:a16="http://schemas.microsoft.com/office/drawing/2014/main" id="{F9983378-767E-2346-A52F-5F5F8B184D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49007" y="5877272"/>
            <a:ext cx="812800" cy="81280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295C483C-D5E6-0A40-889A-424161E40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3380">
            <a:off x="433613" y="2275919"/>
            <a:ext cx="3051448" cy="157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05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7944" y="1298699"/>
            <a:ext cx="4824536" cy="3528392"/>
          </a:xfrm>
        </p:spPr>
        <p:txBody>
          <a:bodyPr>
            <a:normAutofit/>
          </a:bodyPr>
          <a:lstStyle/>
          <a:p>
            <a:r>
              <a:rPr lang="en-GB" dirty="0"/>
              <a:t>This is an oboe. In the story, the sound of the oboe means the duck. </a:t>
            </a:r>
            <a:br>
              <a:rPr lang="en-GB" dirty="0"/>
            </a:br>
            <a:r>
              <a:rPr lang="en-GB" dirty="0"/>
              <a:t>Let’s have a listen.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1416C8-7169-684B-8A46-A3757B16E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2866">
            <a:off x="331598" y="162073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4 Feb 2021 at 11:40:31" descr="Audio Recording 4 Feb 2021 at 11:40:31">
            <a:hlinkClick r:id="" action="ppaction://media"/>
            <a:extLst>
              <a:ext uri="{FF2B5EF4-FFF2-40B4-BE49-F238E27FC236}">
                <a16:creationId xmlns:a16="http://schemas.microsoft.com/office/drawing/2014/main" id="{F2B5F305-5D7C-574D-A1C7-6FEA718902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9680" y="60143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0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7944" y="1298699"/>
            <a:ext cx="4824536" cy="3528392"/>
          </a:xfrm>
        </p:spPr>
        <p:txBody>
          <a:bodyPr>
            <a:normAutofit/>
          </a:bodyPr>
          <a:lstStyle/>
          <a:p>
            <a:r>
              <a:rPr lang="en-GB" dirty="0"/>
              <a:t>This is a clarinet. In the story, the sound of the clarinet means the cat.  </a:t>
            </a:r>
            <a:br>
              <a:rPr lang="en-GB" dirty="0"/>
            </a:br>
            <a:r>
              <a:rPr lang="en-GB" dirty="0"/>
              <a:t>Let’s have a listen.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4413" y="1249517"/>
            <a:ext cx="237172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Recording 4 Feb 2021 at 11:42:17" descr="Audio Recording 4 Feb 2021 at 11:42:17">
            <a:hlinkClick r:id="" action="ppaction://media"/>
            <a:extLst>
              <a:ext uri="{FF2B5EF4-FFF2-40B4-BE49-F238E27FC236}">
                <a16:creationId xmlns:a16="http://schemas.microsoft.com/office/drawing/2014/main" id="{F154EEC8-1967-D74E-A635-5CFFA5837D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6875" y="600195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7944" y="1298699"/>
            <a:ext cx="4824536" cy="3528392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This is a bassoon. In the music, the sound of the bassoon means the Grandfather.  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Let’s have a listen.</a:t>
            </a:r>
          </a:p>
        </p:txBody>
      </p:sp>
      <p:pic>
        <p:nvPicPr>
          <p:cNvPr id="2" name="Picture 2" descr="Image result for bassoon">
            <a:extLst>
              <a:ext uri="{FF2B5EF4-FFF2-40B4-BE49-F238E27FC236}">
                <a16:creationId xmlns:a16="http://schemas.microsoft.com/office/drawing/2014/main" id="{4139193A-FB8D-9A48-9EDF-C589B7302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24359"/>
            <a:ext cx="2714273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4 Feb 2021 at 11:44:06" descr="Audio Recording 4 Feb 2021 at 11:44:06">
            <a:hlinkClick r:id="" action="ppaction://media"/>
            <a:extLst>
              <a:ext uri="{FF2B5EF4-FFF2-40B4-BE49-F238E27FC236}">
                <a16:creationId xmlns:a16="http://schemas.microsoft.com/office/drawing/2014/main" id="{21CA0EDB-65AC-314B-8048-8782BFA34E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61364" y="58052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7944" y="1298699"/>
            <a:ext cx="4824536" cy="352839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Here are 3 French Horns. 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In the music, the sound of the French Horns means that the wolf is here!  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Let’s have a listen.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13B18A1-07FF-3840-81B3-23637D475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72808"/>
            <a:ext cx="2016224" cy="15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AF8FEF7-2876-EF4C-87D0-6957DBE8F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98021"/>
            <a:ext cx="2016224" cy="15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208103E-2813-BB4C-828F-58E63A12D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91482"/>
            <a:ext cx="2016224" cy="15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4 Feb 2021 at 11:46:35" descr="Audio Recording 4 Feb 2021 at 11:46:35">
            <a:hlinkClick r:id="" action="ppaction://media"/>
            <a:extLst>
              <a:ext uri="{FF2B5EF4-FFF2-40B4-BE49-F238E27FC236}">
                <a16:creationId xmlns:a16="http://schemas.microsoft.com/office/drawing/2014/main" id="{D0D09110-CC15-A14A-AF23-FC74E631C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9680" y="58052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7944" y="1298699"/>
            <a:ext cx="4824536" cy="352839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These are the drums. In the music, the sound of the drums means that the Hunters are here!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Let’s have a listen.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2385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Recording 4 Feb 2021 at 11:51:48" descr="Audio Recording 4 Feb 2021 at 11:51:48">
            <a:hlinkClick r:id="" action="ppaction://media"/>
            <a:extLst>
              <a:ext uri="{FF2B5EF4-FFF2-40B4-BE49-F238E27FC236}">
                <a16:creationId xmlns:a16="http://schemas.microsoft.com/office/drawing/2014/main" id="{76460657-8BFE-4E46-9976-BCA21121BA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9680" y="60432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6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268</Words>
  <Application>Microsoft Office PowerPoint</Application>
  <PresentationFormat>On-screen Show (4:3)</PresentationFormat>
  <Paragraphs>13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Learning Intention : To listen and explore the music of ‘Peter and the Wolf’</vt:lpstr>
      <vt:lpstr>Peter and the Wolf is a piece of music that was written by a composer called Sergei Prokofiev.   </vt:lpstr>
      <vt:lpstr>PowerPoint Presentation</vt:lpstr>
      <vt:lpstr>This is a flute. In the story, the sound of the flute means the bird.   Let’s have a listen.</vt:lpstr>
      <vt:lpstr>This is an oboe. In the story, the sound of the oboe means the duck.  Let’s have a listen. </vt:lpstr>
      <vt:lpstr>This is a clarinet. In the story, the sound of the clarinet means the cat.   Let’s have a listen.</vt:lpstr>
      <vt:lpstr>This is a bassoon. In the music, the sound of the bassoon means the Grandfather.    Let’s have a listen.</vt:lpstr>
      <vt:lpstr>Here are 3 French Horns.  In the music, the sound of the French Horns means that the wolf is here!    Let’s have a listen.</vt:lpstr>
      <vt:lpstr>These are the drums. In the music, the sound of the drums means that the Hunters are here!   Let’s have a listen.</vt:lpstr>
      <vt:lpstr>These are stringed instruments: viola, violin, cello and double bass.  In the music, the sound of the strings means Peter.  Let’s have a listen.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Peter and the wolf music</dc:title>
  <dc:creator>Swan, Laura</dc:creator>
  <cp:lastModifiedBy>Hall, Linda</cp:lastModifiedBy>
  <cp:revision>8</cp:revision>
  <cp:lastPrinted>2021-02-17T12:47:53Z</cp:lastPrinted>
  <dcterms:created xsi:type="dcterms:W3CDTF">2021-02-02T13:41:16Z</dcterms:created>
  <dcterms:modified xsi:type="dcterms:W3CDTF">2021-02-17T12:47:55Z</dcterms:modified>
</cp:coreProperties>
</file>