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45" d="100"/>
          <a:sy n="45" d="100"/>
        </p:scale>
        <p:origin x="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08857-9B3F-48D1-8F86-9F40355B12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1A69-3328-4610-B3C1-B32F4D4C6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7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08857-9B3F-48D1-8F86-9F40355B12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1A69-3328-4610-B3C1-B32F4D4C6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004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08857-9B3F-48D1-8F86-9F40355B12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1A69-3328-4610-B3C1-B32F4D4C6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987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08857-9B3F-48D1-8F86-9F40355B12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1A69-3328-4610-B3C1-B32F4D4C6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192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08857-9B3F-48D1-8F86-9F40355B12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1A69-3328-4610-B3C1-B32F4D4C6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37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08857-9B3F-48D1-8F86-9F40355B12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1A69-3328-4610-B3C1-B32F4D4C6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8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08857-9B3F-48D1-8F86-9F40355B12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1A69-3328-4610-B3C1-B32F4D4C6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786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08857-9B3F-48D1-8F86-9F40355B12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1A69-3328-4610-B3C1-B32F4D4C6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711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08857-9B3F-48D1-8F86-9F40355B12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1A69-3328-4610-B3C1-B32F4D4C6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08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08857-9B3F-48D1-8F86-9F40355B12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1A69-3328-4610-B3C1-B32F4D4C6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478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08857-9B3F-48D1-8F86-9F40355B12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1A69-3328-4610-B3C1-B32F4D4C6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38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08857-9B3F-48D1-8F86-9F40355B12F0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F1A69-3328-4610-B3C1-B32F4D4C6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83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To find fractions of an amount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Finding ½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1213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9594" y="3189288"/>
            <a:ext cx="5284787" cy="247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20"/>
          <p:cNvSpPr>
            <a:spLocks noGrp="1"/>
          </p:cNvSpPr>
          <p:nvPr>
            <p:ph type="title"/>
          </p:nvPr>
        </p:nvSpPr>
        <p:spPr>
          <a:xfrm>
            <a:off x="457200" y="479425"/>
            <a:ext cx="8220075" cy="993775"/>
          </a:xfrm>
        </p:spPr>
        <p:txBody>
          <a:bodyPr/>
          <a:lstStyle/>
          <a:p>
            <a:pPr eaLnBrk="1" hangingPunct="1"/>
            <a:r>
              <a:rPr lang="en-GB" altLang="en-US" sz="3600" u="sng" dirty="0" smtClean="0"/>
              <a:t>Finding Half (½)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55650" y="1357313"/>
            <a:ext cx="7718425" cy="125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72000" rIns="0" bIns="72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find half of a number of objects, you need to </a:t>
            </a:r>
            <a:b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divide them by two.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 the number of cakes.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388" y="3189288"/>
            <a:ext cx="1030287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700" y="2719388"/>
            <a:ext cx="1030288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00" y="2787650"/>
            <a:ext cx="1030288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100" y="3551238"/>
            <a:ext cx="1030288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1275" y="4165600"/>
            <a:ext cx="1030288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8788" y="4356100"/>
            <a:ext cx="1030287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7213" y="3525838"/>
            <a:ext cx="1030287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2888" y="4191000"/>
            <a:ext cx="1030287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750888" y="5803900"/>
            <a:ext cx="76327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72000" rIns="0" bIns="720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pitchFamily="2" charset="0"/>
                <a:ea typeface="Sassoon Infant Rg" pitchFamily="50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are 8 cakes.</a:t>
            </a:r>
            <a:endParaRPr lang="en-GB" altLang="en-US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98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657" y="3379787"/>
            <a:ext cx="5284787" cy="247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 ½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we need to find half, we share into 2 equal groups</a:t>
            </a:r>
          </a:p>
          <a:p>
            <a:r>
              <a:rPr lang="en-GB" dirty="0" smtClean="0"/>
              <a:t>We can see ½ of 8 = 4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49" y="3178175"/>
            <a:ext cx="5284787" cy="247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50" y="3160454"/>
            <a:ext cx="1030287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0923" y="4272755"/>
            <a:ext cx="1030288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543" y="3525836"/>
            <a:ext cx="1030288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8827" y="3179947"/>
            <a:ext cx="1030288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26" y="4164546"/>
            <a:ext cx="1030288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3742" y="4399681"/>
            <a:ext cx="1030287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248" y="3619240"/>
            <a:ext cx="1030287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0276" y="4164546"/>
            <a:ext cx="1030287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2975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 can use bar models to help us.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For example.</a:t>
            </a:r>
          </a:p>
          <a:p>
            <a:pPr marL="0" indent="0">
              <a:buNone/>
            </a:pPr>
            <a:r>
              <a:rPr lang="en-GB" dirty="0" smtClean="0"/>
              <a:t>½ of 8.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AutoNum type="arabicParenR"/>
            </a:pPr>
            <a:r>
              <a:rPr lang="en-GB" dirty="0" smtClean="0"/>
              <a:t>Draw a bar model, split into 2 equal parts.</a:t>
            </a:r>
          </a:p>
          <a:p>
            <a:pPr marL="514350" indent="-514350">
              <a:buAutoNum type="arabicParenR"/>
            </a:pPr>
            <a:r>
              <a:rPr lang="en-GB" dirty="0" smtClean="0"/>
              <a:t>Then we share 8 between the 2 parts</a:t>
            </a:r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endParaRPr lang="en-GB" dirty="0" smtClean="0"/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r>
              <a:rPr lang="en-GB" dirty="0" smtClean="0"/>
              <a:t>We can see that there is 4 on each side so ½ of 8 = 4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647734"/>
              </p:ext>
            </p:extLst>
          </p:nvPr>
        </p:nvGraphicFramePr>
        <p:xfrm>
          <a:off x="1585432" y="4546481"/>
          <a:ext cx="8128000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76662147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692453723"/>
                    </a:ext>
                  </a:extLst>
                </a:gridCol>
              </a:tblGrid>
              <a:tr h="663471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>
                          <a:solidFill>
                            <a:schemeClr val="tx1"/>
                          </a:solidFill>
                        </a:rPr>
                        <a:t>. . . .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GB" sz="4000" baseline="0" dirty="0" smtClean="0">
                          <a:solidFill>
                            <a:schemeClr val="tx1"/>
                          </a:solidFill>
                        </a:rPr>
                        <a:t> . . .</a:t>
                      </a:r>
                      <a:endParaRPr lang="en-GB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0745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200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Sassoon Infant Rg</vt:lpstr>
      <vt:lpstr>Office Theme</vt:lpstr>
      <vt:lpstr>To find fractions of an amount</vt:lpstr>
      <vt:lpstr>Finding Half (½)</vt:lpstr>
      <vt:lpstr>Finding ½ </vt:lpstr>
      <vt:lpstr>We can use bar models to help us.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find fractions of an amount</dc:title>
  <dc:creator>Watson, Craig</dc:creator>
  <cp:lastModifiedBy>Watson, Craig</cp:lastModifiedBy>
  <cp:revision>1</cp:revision>
  <dcterms:created xsi:type="dcterms:W3CDTF">2021-02-02T14:57:52Z</dcterms:created>
  <dcterms:modified xsi:type="dcterms:W3CDTF">2021-02-02T14:58:39Z</dcterms:modified>
</cp:coreProperties>
</file>