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4.7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114 141,'0'0,"-7"-30,4 32,-1 0,0 0,1 0,-1 0,1 0,0 1,-1-1,1 1,1 0,-1 0,0 0,1 0,-1 1,1-1,0 1,0-1,0 1,-2 6,3-8,0 1,0-1,0 0,0 1,1-1,-1 1,1-1,-1 1,1-1,0 1,0-1,0 1,0-1,0 1,1-1,-1 1,1-1,0 1,-1-1,1 0,0 1,1-1,-1 0,0 0,1 0,-1 0,1 0,-1 0,1 0,3 3,-4-5,0 0,0 0,0 1,0-1,0 0,0 0,0 0,0 0,0 0,0 0,0 0,0 0,0 0,0-1,0 1,-1 0,1-1,0 1,0-1,0 1,0-1,0 1,-1-1,1 1,0-1,0 0,-1 1,1-1,-1 0,1 0,0 1,-1-1,0 0,1 0,-1 0,1 0,-1 0,0 0,0 0,1 0,-1 0,0-1,1-2,1-1,-1 1,0-1,0 0,0 0,-1 1,0-8,-5 25,1-1,4-12,0 0,0 0,0 0,0 0,0 0,0 0,0 0,0 0,0 0,0 0,0 0,0 0,-1 0,1 0,0 0,0 0,0 0,0 0,0 0,0 0,0 0,0 0,0 0,0 0,0 0,0 0,0 0,0 0,-1-9,0 1,-1 0,0 0,0 0,0 0,-1 0,-5-10,6 15,1 1,0 0,-1-1,1 1,-1 0,1 0,-1 0,0 0,0 1,0-1,0 0,-3-1,3 3,1-1,0 1,0 0,0-1,-1 1,1 0,0 0,0 0,-1 0,1 0,0 0,0 0,-1 1,1-1,0 0,0 1,0-1,-1 1,1-1,0 1,0 0,0-1,0 1,0 0,0 0,0 0,0 1,0-2,0 1,0 0,0 0,0 0,0 0,0 0,0 0,0 0,1 0,-1 0,0 0,1 0,-1 0,1 1,-1-1,1 0,0 0,-1 1,1-1,0 0,0 1,0-1,0 0,0 0,0 1,0-1,1 0,-1 1,0-1,1 0,-1 0,1 0,-1 1,1-1,0 0,-1 0,1 0,0 0,0 0,0 0,0 0,0 0,0 0,0-1,1 2,-1-1,0-1,0 1,0-1,0 1,0-1,-1 1,1-1,0 0,0 1,0-1,0 0,0 0,0 0,0 0,0 0,0 0,0 0,0 0,0 0,0 0,0-1,0 1,0 0,0-1,0 1,0-1,0 1,0-1,0 1,-1-1,1 0,0 1,0-1,-1 0,1 1,0-1,-1 0,1 0,-1 0,1 0,-1 0,1 0,-1 0,0 0,1 0,-1 1,0-1,0-1,0 1,0 0,0 0,0-1,2-5,-1 0,1 0,0 1,1-1,0 0,0 1,0-1,1 1,6-8,45-51,-53 63,-7 6,3-1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8.8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9.7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20.4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6.5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92 29,'0'0,"0"0,0 0,0 0,0 0,0 0,-10 39,2-42,7 3,0 0,-1 0,1-1,0 1,0 0,0 0,0-1,0 1,0-1,0 1,0-1,0 1,0-1,0 1,0-1,0 0,0 0,1 0,-1 1,-1-3,2 1,0 0,0 1,0-1,0 0,0 0,-1 0,1 1,0-1,-1 0,0 0,1 1,-1-1,0 1,0-1,0 0,0 1,0 0,0-1,0 1,-1 0,1-1,-1 1,1 0,0 0,-1 0,0 0,1 0,-1 1,0-1,1 0,-1 1,0-1,0 1,-2-1,4 8,4-8,0-11,-4 80,-21-69,21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8.0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157 0,'-2'1,"-1"0,1 0,0 0,0 0,0 0,0 1,1-1,-1 0,0 1,0 0,1-1,-1 1,1 0,0 0,-1 0,1 0,0 0,0 0,0 0,0 0,0 3,-1-2,1 0,0 0,0 0,0 0,0 0,1 0,-1 0,1 0,0 0,0 0,0 0,0 1,0-1,1 0,0 4,-15-9,13 2,0 0,1 0,-1 0,1 1,-1-1,1 0,-1 0,0 0,1 0,-1 0,1 0,-1 0,0-1,1 1,-1 0,1 0,-1 0,1 0,-1-1,1 1,-1 0,1-1,-1 1,1 0,-1-1,0 0,1 0,-1-1,0 1,0-1,0 1,1 0,-1 0,0-1,-1 1,1 0,0 0,0 0,0 0,-1 0,1 0,-1 0,1 1,0-1,-1 0,1 1,-1-1,0 1,1 0,-1-1,1 1,-1 0,-1 0,-2 0,1 0,0 0,-1 0,1 1,-1 0,1-1,0 2,-8 1,10-3,0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9.7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 1,'1'2,"0"1,0-1,0 1,-1 0,1-1,-1 1,0 0,0-1,0 1,0 3,0-4,-1 0,1 0,0 0,0 0,0 0,1 0,-1 0,0 0,1 0,-1 0,1 0,-1-1,1 1,0 0,0 0,0 0,0-1,0 1,1-1,-1 1,0-1,3 3,18 6,-22-9,1-1,0 1,-1-1,1 0,0 1,-1-1,1 0,0 1,0-1,-1 0,1 0,0 0,0 0,0 0,0 0,-1 0,1 0,0 0,0 0,0 0,-1 0,1-1,0 1,0 0,0-1,-30 20,29-19,-12 14,10-17,2 2,0 0,0 1,0-1,0 0,0 0,0 0,-1 0,1 1,0-1,0 0,-1 0,1 1,-1-1,1 0,-1 0,1 1,-1-1,1 0,-1 1,1-1,-1 1,0-1,1 1,-1-1,0 1,0-1,1 1,-1 0,0-1,0 1,0 0,1 0,-1 0,0 0,-1-1,-2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1.1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0,'0'0,"0"0,-30 19,27-16,1-1,-1 1,0 0,1 0,-1 0,1 0,0 0,0 0,0 1,0-1,1 1,0-1,-1 1,1-1,0 1,1 0,-1 0,1 0,0-1,-1 1,2 0,-1 0,0 0,2 4,2 1,2 19,-5 2,-1-30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2.2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0,'0'0,"0"0,3 26,0-6,1-1,1 0,0 0,2 0,0-1,1 1,20 31,-34-58,4 4,-1 0,0 0,0 0,0 0,-1 1,1 0,-8-5,10 7,-1 0,1 1,0-1,-1 1,1 0,-1-1,1 1,-1 0,0 0,1 0,-1 0,1 0,-1 0,1 1,-1-1,1 0,-1 1,1-1,0 1,-1-1,1 1,-1 0,1 0,0 0,0 0,-1 0,1 0,0 0,0 0,0 0,0 0,-1 2,-3 3,-1 0,0 1,1 0,1 0,-1 1,1-1,0 1,-5 13,12-61,-3 40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3.7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27,'0'0,"0"0,0 0,-27 11,11-1,23-23,-5 10,0 5,0 1,1-1,0 0,-1 0,1 0,0-1,0 1,0-1,5 3,-7-4,-1 0,0 0,1 0,-1 0,1 0,-1 0,1 0,-1 0,0 0,1 0,-1 0,1 0,-1 0,0 0,1-1,-1 1,1 0,-1 0,0 0,1-1,-1 1,0 0,1 0,-1-1,0 1,1 0,-1-1,1 0,-1-21,29 1,-21 17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5.1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0,'-3'1,"1"-1,0 0,-1 1,1-1,0 1,-1 0,1 0,0 0,0 0,0 0,0 1,0-1,0 0,0 1,1 0,-1-1,0 1,1 0,-1 0,1 0,0 0,0 0,0 0,0 0,0 0,0 0,0 1,1-1,-1 0,1 1,-1 4,-1 4,1 1,1 0,0 0,0 0,3 16,-5-45,-1-7,3 24,0 0,0 0,0-1,0 1,0 0,0-1,0 1,0 0,0 0,0-1,0 1,0 0,0 0,-1-1,1 1,0 0,0 0,0-1,0 1,0 0,-1 0,1 0,0-1,0 1,0 0,0 0,-1 0,1 0,0-1,0 1,-1 0,1 0,0 0,0 0,-1 0,1 0,0 0,0 0,-1 0,1 0,0 0,0 0,-1 0,24-14,0-1,39-33,-57 43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6.5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 1,'0'0,"0"0,0 0,-19 14,16-9,0 0,0 1,0-1,1 1,0 0,0-1,1 1,-1 0,1 0,1 0,-1 0,1 0,0 0,2 10,18-73,-20 56,0 0,0 0,0 0,1 1,-1-1,0 0,0 0,0 0,0 0,1 1,-1-1,0 0,1 0,-1 0,1 1,-1-1,1 0,-1 1,1-1,-1 0,1 1,0-1,-1 1,1-1,0 1,0-1,-1 1,1 0,0-1,0 1,0 0,-1 0,1-1,1 1,1-1,-3 7,0-2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DEE5B-E5C9-4FC0-9D63-631CCF654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D9EA77-4D07-4ADE-9CA5-83F607667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4E0A8-FB2E-4AC0-B5CC-2A9FB3BE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0F83-18D9-4698-AA3E-096C65D76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1B233-05FB-4237-9136-A3C6CF459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7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85764-338A-49C1-867D-3A4C3FD66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79236-D2FA-45EF-801C-41E8BA679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26137-3664-402F-B0C6-5F2E9C965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3C9D4-0145-4A3D-93EE-6BB1BC93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903E0-A5EA-4F6F-A36F-469DBC443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12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FEECE6-B053-4816-94BE-09A899709F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E4BC6A-C777-431E-9D1B-63034B43F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B0F9D-3487-4AB3-AAE7-D9E48665A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FE604-5E59-4E06-ADEC-183B9AD48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366C3-3CE6-4BB7-8F1B-02BD92B02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34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F0F30-B1F2-437F-AE55-C1F6B9496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11FFB-B2BC-43A8-A1D1-5A7E49344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DC524-00F9-4F56-86E2-80D5ADCCF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1D36D-B460-4CB3-953B-0D4941514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B63D0-F7EB-4269-BB7D-1A69B2526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9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A3B20-73AB-4921-BDEE-7FA6132B2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1BB04-E738-4E7B-8672-45F8EDA0B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B61D3-1496-45D6-A3DA-2C47FD124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25275-EB66-4965-A3DD-1B3635E7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60621-3F6C-47D1-AB35-9D256DE5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7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AB974-0714-4B63-A23D-A68BCE8A2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07262-BB42-4636-AE82-234404AF66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D6BF6-FE9F-4DDE-B239-64783E14C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C8041-1CFE-49F9-822C-4F037A12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7550C-516B-42D3-828D-FA3B71F29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C5B95-4FD5-4799-B08F-79A91B7A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45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A0DA7-23B2-4ABE-858E-C9301121A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23E84-A294-41FD-A108-72A82A10D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30357-CBF3-4A02-89AF-9C1BC18B0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ECD67C-5985-49EE-936C-50C62053F1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1CE3CA-8B5B-41B2-A09D-0948AF1935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EC68B2-E9C3-4AF3-9F7D-78E17109B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24D28F-368B-4103-BC43-B48DBDB93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666674-3CEC-45A9-BE16-C2C9DFB6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12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E04B8-A4F1-4731-9925-B974E24DC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EC7980-3871-4D2E-9C38-1CED27F26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B2BEF8-2FDA-414E-9CCC-192536F21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2C176D-B234-4ACB-BE82-ECBB168CA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24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B22EC8-3693-4D0B-8009-C28D9FAE4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59CF06-6F80-4F46-9366-A46BAAB7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320DE-4382-4B52-8AA2-F017C8985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49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D06EB-380C-4C47-A626-EB761B45E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1C78D-B734-4B99-8168-111007717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60446-63EC-497D-BAB1-F2BF45759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97EBB-9DCA-4808-91B7-5636CB4A3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52EFC-FB5F-43D4-BC07-CBB0C20A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C6BBFD-3FD1-4A6B-A902-0903DC48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47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9963F-F533-4FFA-A0E4-610A9AA9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4086F7-5761-44F1-995C-8FAB324B11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EA4961-B502-4121-AA58-84DD3752A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A970F-4945-47A3-8498-79F29713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4542E9-D9AD-48C6-96DE-64D9ED5F3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48366-80BF-420C-BF28-6E0EEA50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88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A8432F-9A54-485B-BEAE-CF062E7A6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2DC9F-3AC3-4A95-AA45-EA74076E1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B99AE-BCD8-4D0D-90BF-BD08AE767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F5A6E-BC75-4E70-9DE4-52FB92D8EE6C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72D5-50C1-4E1E-9224-B9D300252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AFB92-5061-4601-B511-6DB334C6E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54B64-0000-49B1-AE88-3FEEFF83A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68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7.png"/><Relationship Id="rId26" Type="http://schemas.openxmlformats.org/officeDocument/2006/relationships/image" Target="../media/image11.png"/><Relationship Id="rId21" Type="http://schemas.openxmlformats.org/officeDocument/2006/relationships/customXml" Target="../ink/ink3.xml"/><Relationship Id="rId34" Type="http://schemas.openxmlformats.org/officeDocument/2006/relationships/image" Target="../media/image15.png"/><Relationship Id="rId25" Type="http://schemas.openxmlformats.org/officeDocument/2006/relationships/customXml" Target="../ink/ink5.xml"/><Relationship Id="rId33" Type="http://schemas.openxmlformats.org/officeDocument/2006/relationships/customXml" Target="../ink/ink9.xml"/><Relationship Id="rId38" Type="http://schemas.openxmlformats.org/officeDocument/2006/relationships/customXml" Target="../ink/ink12.xml"/><Relationship Id="rId2" Type="http://schemas.openxmlformats.org/officeDocument/2006/relationships/customXml" Target="../ink/ink1.xml"/><Relationship Id="rId20" Type="http://schemas.openxmlformats.org/officeDocument/2006/relationships/image" Target="../media/image8.png"/><Relationship Id="rId29" Type="http://schemas.openxmlformats.org/officeDocument/2006/relationships/customXml" Target="../ink/ink7.xml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0.png"/><Relationship Id="rId32" Type="http://schemas.openxmlformats.org/officeDocument/2006/relationships/image" Target="../media/image14.png"/><Relationship Id="rId37" Type="http://schemas.openxmlformats.org/officeDocument/2006/relationships/customXml" Target="../ink/ink11.xml"/><Relationship Id="rId23" Type="http://schemas.openxmlformats.org/officeDocument/2006/relationships/customXml" Target="../ink/ink4.xml"/><Relationship Id="rId28" Type="http://schemas.openxmlformats.org/officeDocument/2006/relationships/image" Target="../media/image12.png"/><Relationship Id="rId36" Type="http://schemas.openxmlformats.org/officeDocument/2006/relationships/image" Target="../media/image16.png"/><Relationship Id="rId19" Type="http://schemas.openxmlformats.org/officeDocument/2006/relationships/customXml" Target="../ink/ink2.xml"/><Relationship Id="rId31" Type="http://schemas.openxmlformats.org/officeDocument/2006/relationships/customXml" Target="../ink/ink8.xml"/><Relationship Id="rId22" Type="http://schemas.openxmlformats.org/officeDocument/2006/relationships/image" Target="../media/image9.png"/><Relationship Id="rId27" Type="http://schemas.openxmlformats.org/officeDocument/2006/relationships/customXml" Target="../ink/ink6.xml"/><Relationship Id="rId30" Type="http://schemas.openxmlformats.org/officeDocument/2006/relationships/image" Target="../media/image13.png"/><Relationship Id="rId35" Type="http://schemas.openxmlformats.org/officeDocument/2006/relationships/customXml" Target="../ink/ink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26FA4CD-CD40-4BB6-ABAA-5D4205D05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623" y="1922093"/>
            <a:ext cx="10086754" cy="2415991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</a:p>
          <a:p>
            <a:pPr algn="l"/>
            <a:r>
              <a:rPr lang="en-GB" sz="4000" u="sng" dirty="0">
                <a:latin typeface="Arial" panose="020B0604020202020204" pitchFamily="34" charset="0"/>
                <a:cs typeface="Arial" panose="020B0604020202020204" pitchFamily="34" charset="0"/>
              </a:rPr>
              <a:t>To solve problems involving multiplication</a:t>
            </a:r>
          </a:p>
        </p:txBody>
      </p:sp>
    </p:spTree>
    <p:extLst>
      <p:ext uri="{BB962C8B-B14F-4D97-AF65-F5344CB8AC3E}">
        <p14:creationId xmlns:p14="http://schemas.microsoft.com/office/powerpoint/2010/main" val="35402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8B8E6-7522-426F-A7ED-5D28CCC38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9441"/>
            <a:ext cx="10515600" cy="783191"/>
          </a:xfrm>
        </p:spPr>
        <p:txBody>
          <a:bodyPr/>
          <a:lstStyle/>
          <a:p>
            <a:r>
              <a:rPr lang="en-GB" dirty="0"/>
              <a:t>Recap our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F084B-625A-48A3-AC0F-592D03A7C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Over the past few days we have been focusing on multiplying three digit numbers by one digit using the formal method.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Let’s look at an example together again.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323 x 4 =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1932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710C-866E-470C-857B-6523E679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323 x 4 =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ABFD7-F261-4F8C-BBD5-EDDA1BC22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First:</a:t>
            </a: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3 2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		Multiply 4 x 3 =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pPr marL="0" indent="0">
              <a:buNone/>
            </a:pP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As the answer is larger than 9, we need to carry the ten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GB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into the tens column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1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01D0526-12CE-466E-B5A0-2F4168F86F58}"/>
              </a:ext>
            </a:extLst>
          </p:cNvPr>
          <p:cNvSpPr/>
          <p:nvPr/>
        </p:nvSpPr>
        <p:spPr>
          <a:xfrm>
            <a:off x="1417983" y="4373217"/>
            <a:ext cx="251791" cy="38431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A1854F4-149B-4179-86E4-4FF5434096A6}"/>
              </a:ext>
            </a:extLst>
          </p:cNvPr>
          <p:cNvCxnSpPr/>
          <p:nvPr/>
        </p:nvCxnSpPr>
        <p:spPr>
          <a:xfrm flipH="1">
            <a:off x="1762539" y="4121426"/>
            <a:ext cx="2690191" cy="371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77081555-01F1-485F-B61E-66C358BCACCD}"/>
              </a:ext>
            </a:extLst>
          </p:cNvPr>
          <p:cNvSpPr/>
          <p:nvPr/>
        </p:nvSpPr>
        <p:spPr>
          <a:xfrm>
            <a:off x="1635135" y="5222267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21353EF-7937-47CC-90A5-9B60EEC56C5B}"/>
              </a:ext>
            </a:extLst>
          </p:cNvPr>
          <p:cNvSpPr/>
          <p:nvPr/>
        </p:nvSpPr>
        <p:spPr>
          <a:xfrm>
            <a:off x="1599578" y="6334229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B589A60-BDF9-4E88-A06C-036BD608FA1E}"/>
              </a:ext>
            </a:extLst>
          </p:cNvPr>
          <p:cNvSpPr/>
          <p:nvPr/>
        </p:nvSpPr>
        <p:spPr>
          <a:xfrm>
            <a:off x="1599579" y="5768286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14:cNvPr>
              <p14:cNvContentPartPr/>
              <p14:nvPr/>
            </p14:nvContentPartPr>
            <p14:xfrm>
              <a:off x="1833660" y="5343210"/>
              <a:ext cx="51840" cy="8892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825020" y="5334570"/>
                <a:ext cx="69480" cy="10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14:cNvPr>
              <p14:cNvContentPartPr/>
              <p14:nvPr/>
            </p14:nvContentPartPr>
            <p14:xfrm>
              <a:off x="1740060" y="5582250"/>
              <a:ext cx="33120" cy="252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731420" y="5573610"/>
                <a:ext cx="5076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14:cNvPr>
              <p14:cNvContentPartPr/>
              <p14:nvPr/>
            </p14:nvContentPartPr>
            <p14:xfrm>
              <a:off x="1969740" y="5599530"/>
              <a:ext cx="56880" cy="331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960740" y="5590530"/>
                <a:ext cx="74520" cy="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14:cNvPr>
              <p14:cNvContentPartPr/>
              <p14:nvPr/>
            </p14:nvContentPartPr>
            <p14:xfrm>
              <a:off x="1840140" y="5918490"/>
              <a:ext cx="24120" cy="439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831500" y="5909850"/>
                <a:ext cx="41760" cy="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14:cNvPr>
              <p14:cNvContentPartPr/>
              <p14:nvPr/>
            </p14:nvContentPartPr>
            <p14:xfrm>
              <a:off x="1757700" y="6085170"/>
              <a:ext cx="23040" cy="637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748700" y="6076170"/>
                <a:ext cx="40680" cy="8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14:cNvPr>
              <p14:cNvContentPartPr/>
              <p14:nvPr/>
            </p14:nvContentPartPr>
            <p14:xfrm>
              <a:off x="1985580" y="6024690"/>
              <a:ext cx="47520" cy="9288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976580" y="6015690"/>
                <a:ext cx="65160" cy="11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14:cNvPr>
              <p14:cNvContentPartPr/>
              <p14:nvPr/>
            </p14:nvContentPartPr>
            <p14:xfrm>
              <a:off x="1840860" y="6475770"/>
              <a:ext cx="32760" cy="1908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831860" y="6467130"/>
                <a:ext cx="5040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14:cNvPr>
              <p14:cNvContentPartPr/>
              <p14:nvPr/>
            </p14:nvContentPartPr>
            <p14:xfrm>
              <a:off x="1772100" y="6669450"/>
              <a:ext cx="41040" cy="507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763460" y="6660450"/>
                <a:ext cx="58680" cy="6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14:cNvPr>
              <p14:cNvContentPartPr/>
              <p14:nvPr/>
            </p14:nvContentPartPr>
            <p14:xfrm>
              <a:off x="1967580" y="6580530"/>
              <a:ext cx="15840" cy="399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958580" y="6571890"/>
                <a:ext cx="33480" cy="5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14:cNvPr>
              <p14:cNvContentPartPr/>
              <p14:nvPr/>
            </p14:nvContentPartPr>
            <p14:xfrm>
              <a:off x="11586245" y="6168460"/>
              <a:ext cx="360" cy="36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577605" y="615982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14:cNvPr>
              <p14:cNvContentPartPr/>
              <p14:nvPr/>
            </p14:nvContentPartPr>
            <p14:xfrm>
              <a:off x="11245325" y="61544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236685" y="614578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14:cNvPr>
              <p14:cNvContentPartPr/>
              <p14:nvPr/>
            </p14:nvContentPartPr>
            <p14:xfrm>
              <a:off x="8338325" y="4612180"/>
              <a:ext cx="360" cy="3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329325" y="460354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865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8A1C6-19F2-494C-823B-B018F90BA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2852"/>
            <a:ext cx="10515600" cy="555411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Next:</a:t>
            </a:r>
          </a:p>
          <a:p>
            <a:pPr marL="0" indent="0">
              <a:buNone/>
            </a:pPr>
            <a:endParaRPr lang="en-GB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3			Multiply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2 =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marL="0" indent="0">
              <a:buNone/>
            </a:pP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But don’t forget, we have one to add on from </a:t>
            </a:r>
            <a:r>
              <a:rPr lang="en-GB" dirty="0">
                <a:latin typeface="Sassoon Penpals" panose="02000400000000000000" pitchFamily="50" charset="0"/>
              </a:rPr>
              <a:t>		</a:t>
            </a:r>
          </a:p>
          <a:p>
            <a:pPr marL="0" indent="0">
              <a:buNone/>
            </a:pPr>
            <a:r>
              <a:rPr lang="en-GB" u="sng" dirty="0">
                <a:latin typeface="Sassoon Penpals" panose="02000400000000000000" pitchFamily="50" charset="0"/>
              </a:rPr>
              <a:t>     </a:t>
            </a:r>
            <a:r>
              <a:rPr lang="en-GB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		          	our carry over. So,			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+ 1 = 9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			Remember to cross out the carry over so you 						don’t add it again.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FD5DEC-C321-4CD4-BC28-B29954673394}"/>
              </a:ext>
            </a:extLst>
          </p:cNvPr>
          <p:cNvCxnSpPr>
            <a:cxnSpLocks/>
          </p:cNvCxnSpPr>
          <p:nvPr/>
        </p:nvCxnSpPr>
        <p:spPr>
          <a:xfrm flipV="1">
            <a:off x="1332922" y="3822019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238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394F1-34F4-48F4-8C06-F06C21BF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Finally:</a:t>
            </a:r>
          </a:p>
          <a:p>
            <a:pPr marL="0" indent="0">
              <a:buNone/>
            </a:pPr>
            <a:endParaRPr lang="en-GB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2 3			Multiply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3 = 12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As this equals more than 9, we need to place</a:t>
            </a:r>
            <a:r>
              <a:rPr lang="en-GB" dirty="0">
                <a:latin typeface="Sassoon Penpals" panose="02000400000000000000" pitchFamily="50" charset="0"/>
              </a:rPr>
              <a:t>	</a:t>
            </a:r>
          </a:p>
          <a:p>
            <a:pPr marL="0" indent="0">
              <a:buNone/>
            </a:pPr>
            <a:r>
              <a:rPr lang="en-GB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 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9  2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			our one from the 12, in the thousands			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     1				column.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B1030A3-E4E7-44C4-B26E-B95A323A27C6}"/>
              </a:ext>
            </a:extLst>
          </p:cNvPr>
          <p:cNvCxnSpPr>
            <a:cxnSpLocks/>
          </p:cNvCxnSpPr>
          <p:nvPr/>
        </p:nvCxnSpPr>
        <p:spPr>
          <a:xfrm flipV="1">
            <a:off x="1303645" y="3728792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52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4816-92EC-4638-A723-6F96B11D9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507" y="535247"/>
            <a:ext cx="10515600" cy="719396"/>
          </a:xfrm>
        </p:spPr>
        <p:txBody>
          <a:bodyPr>
            <a:no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We have also been learning how to multiply using known facts.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13E0C9-C0A1-4C27-ABA6-5A55A23D9CD1}"/>
              </a:ext>
            </a:extLst>
          </p:cNvPr>
          <p:cNvSpPr txBox="1"/>
          <p:nvPr/>
        </p:nvSpPr>
        <p:spPr>
          <a:xfrm>
            <a:off x="742507" y="1617000"/>
            <a:ext cx="999726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When we are multiplying with larger numbers, we can break these numbers down to help solve them mentally, without the need for a written method.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Let’s look an example again together.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5ECA75A-4CE1-4CFE-B346-48B9AF76C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507" y="3763926"/>
            <a:ext cx="10515600" cy="241359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arenR"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6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 marL="514350" indent="-514350">
              <a:buAutoNum type="arabicParenR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know 60 is 6 x 10 so what I can do first is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6 = 24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I can multiply this by 10 (like you have practiced this week) 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x 10 = 240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4 x 60 = 240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861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BAC65-CF82-4594-90A3-B9ADEAC1B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73" y="1116785"/>
            <a:ext cx="4467447" cy="32924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Now it’s your turn.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A8F1A-D6A0-4353-8357-3AC9C82A7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549" y="3276382"/>
            <a:ext cx="10515600" cy="189961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dirty="0"/>
              <a:t>Molly has been solving problems involving multiplication. She thinks she has got a little confused with some of her answers. Could you check her answers by solving each calculation. If she has made an error then explain what mistakes she has made?</a:t>
            </a:r>
          </a:p>
        </p:txBody>
      </p:sp>
      <p:pic>
        <p:nvPicPr>
          <p:cNvPr id="1026" name="Picture 2" descr="Image result for little girl at primary school doing maths">
            <a:extLst>
              <a:ext uri="{FF2B5EF4-FFF2-40B4-BE49-F238E27FC236}">
                <a16:creationId xmlns:a16="http://schemas.microsoft.com/office/drawing/2014/main" id="{237636D7-AAAB-4BA8-A5F3-ED46C54E5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349" y="599999"/>
            <a:ext cx="3810137" cy="1899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169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392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Sassoon Penpals</vt:lpstr>
      <vt:lpstr>Office Theme</vt:lpstr>
      <vt:lpstr>PowerPoint Presentation</vt:lpstr>
      <vt:lpstr>Recap our learning</vt:lpstr>
      <vt:lpstr>323 x 4 =</vt:lpstr>
      <vt:lpstr>PowerPoint Presentation</vt:lpstr>
      <vt:lpstr>PowerPoint Presentation</vt:lpstr>
      <vt:lpstr>We have also been learning how to multiply using known facts.</vt:lpstr>
      <vt:lpstr>Now it’s your turn.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Wibeka Conroy</dc:creator>
  <cp:lastModifiedBy>Wibeka Conroy</cp:lastModifiedBy>
  <cp:revision>3</cp:revision>
  <dcterms:created xsi:type="dcterms:W3CDTF">2021-02-25T16:50:01Z</dcterms:created>
  <dcterms:modified xsi:type="dcterms:W3CDTF">2021-02-25T17:17:18Z</dcterms:modified>
</cp:coreProperties>
</file>