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77" d="100"/>
          <a:sy n="7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895">
    <iact:property name="dataType"/>
    <iact:actionData xml:id="d0">
      <inkml:trace xmlns:inkml="http://www.w3.org/2003/InkML" xml:id="stk0" contextRef="#ctx0" brushRef="#br0">8866 3199 0,'-34'34'72,"-36"36"-58,35 34 4,0-104-2,35 35-8,-34-35 5,34 35 6,0-1 60,0 36-75,0-35 13,0-1-4,0 1 8,0 0-11,0 0 6,0 0 0,0-1-11,0 1 12,0 0-6,0 0 8,0-1-10,0 1 74,34-35-68,-34 70-7,35-36 7,0-34 49,0 35-7,-35 0-50,35-35 8,-1 0 24,1 0-19,0 0-11,0 0-2,-1 0-2,1 0 38,0 0-6,34 0-21,-34 0 11,0 0-11,0-35-1,-35 0-1,35 35 3,-1-69 2,1 34 4,-35 0-18,35 1 7,-35-1 20,0 0 12,0 0-27,0 1-9,0-1-1,0 0 4,0 0-5,0 0 2,0 1 0,-35 34 0,0-35 26,1 0 8,34 0 60,-35 1-85,35-1-8,-35-35 6,35 36 29,-35-1 8,0 35 38,1-35-54,-1 35 12,0 0-9,-34 0 1,69-35 267</inkml:trace>
    </iact:actionData>
  </iact:action>
  <iact:action type="add" startTime="11470">
    <iact:property name="dataType"/>
    <iact:actionData xml:id="d1">
      <inkml:trace xmlns:inkml="http://www.w3.org/2003/InkML" xml:id="stk1" contextRef="#ctx0" brushRef="#br0">9423 3199 0,'0'0'4,"0"34"74,34 1-65,-34 0-6,0 0 1,0-1 1,0 1 7,0 0-8,0 0 8,0-1 2,0 36-1,0-35 4,35-1-13,-35 1 2,0 0 6,0 0 46,0 0-36,0-1-18,0 1 8,35 0-8,-35 0-3,0-1 20,35 1-9,-35 35 15,0-36-15,0 1 3,0 0-14,34 0 30,-34-1-21,35 1 113,0-35-116,35 0 13,-36 0-15,-34-35 8,35 1 5,-35-1-8,0 0 4,0-34-2,0 34 0,0 0-8,0 0 5,0-34-5,35 69 3,-35-35-3,0 0 22,0-34-7,0 34-12,0-35 10,0 36-5,0-1 1,0 0 1,0 0-2,0-34-7,0-35 6,0 69 1,0 70 229,0-1-226,0 36-14,0-35 3,0-1 0,0 1 0,0 0 3,0 0-6,0-1 11,0 1-8,0 0 4,0 0 27,0 0-7,0-1 0,0 1-25,0 0 2,0 0 31,0-1-27,0 1 3,0 0-5,0 0 3,0 138 53,0-138-63,0 0 23,0 0-22,0-1 27,35 1-16,-35 0 0,0 0-5,0 0-6,0-1 14,0 1-14,0 35 14,0-36-12,0 36-5,0-1 14,0-34-9,0 35-2,0-36 4,0 1-1,0 0-1,0 35 8,0-36-7,0 1 8,-35 0 85,35 0-90,-35-35 0,-34 0-3,34 0-2,0 0 3,0 0 6,0 0-6,1 0 1,-1 0 3,0 0 3,0 34 11,1-34-6,-1 0-10,0 0-3,0-69 0,35 34-2,-34-34-3,-1 69 6,35-70 5,0 35-1,0 0 3,0 1-6,0-1 3,0 0-8,0 0 3,0 1 11,0-1-13,0 0 5,0 0 179</inkml:trace>
    </iact:actionData>
  </iact:action>
  <iact:action type="add" startTime="17821">
    <iact:property name="dataType"/>
    <iact:actionData xml:id="d2">
      <inkml:trace xmlns:inkml="http://www.w3.org/2003/InkML" xml:id="stk2" contextRef="#ctx0" brushRef="#br0">12135 3268 0,'-70'0'30,"1"0"-24,-1 0 1,1 0 12,34 0-18,0 0 23,-34 0 11,34 35-22,0-35-2,35 35 19,-35-1-20,35 1 6,-35 0-11,35 0 6,0-1-4,0 36 9,-34 34-7,-1-34-7,35-1 13,0-34-7,-35 0 3,35 0 6,0-1-1,0 1-8,0 0 0,0 0 0,0-1 155,35 1-147,34-35 8,1 0-19,-35 0 14,0 0-18,-1 0 11,1 0 20,0 0-23,0 0 7,-1 0 7,1 0-7,0 0-8,34-35 1,-34 35 7,-35-34-8,35 34 7,0-35-7,0 35 23,-1-35-26,-34 0 18,0 1-18,0-1 6,0 0-6,0 0 28,0 1-15,0-1-5,0 0-1,0 0-8,0 0 15,0 1-11,0-1 6,0 0 25,0 0 12,0 1-38,0-1 6,0 0 114,-34 0-122,34 1 29</inkml:trace>
    </iact:actionData>
  </iact:action>
  <iact:action type="add" startTime="20015">
    <iact:property name="dataType"/>
    <iact:actionData xml:id="d3">
      <inkml:trace xmlns:inkml="http://www.w3.org/2003/InkML" xml:id="stk3" contextRef="#ctx0" brushRef="#br0">12343 3268 0,'0'-35'8,"35"35"26,-35 70-10,35-1-19,-35-34 15,0 0-17,0 0 14,0 34-3,0-34 6,0 0 35,0-1-49,0 1 1,0 0 1,35 35 1,-35-36 1,0 1 5,0 0-6,0 34 4,0-34 3,0 35 33,0-36-7,34 1-17,-34 0 118,35-35-105,0 0-20,0 0-5,-35-35 35,35 35-24,-1 0-16,-34-69 3,35 69-9,0 0 16,0-35-11,-1 35 7,-34-35 14,0 0-20,35 35 1,-35-34 6,0-36 9,0 35-6,0-34 23,0 34-30,0 0 42,0 0-13,0 1-11,0-1-17,-35 0-4,35 0 3,0-173 55,-34 208-64,34-35 7,0 0 7,0 1 59,0-1-34,0 70 81,0-1-116,34 36 2,-34-35 8,35 69-4,-35-69 3,0-1-10,0 1 3,0 0 1,0 0 9,0 34-2,0 1 0,0-35 1,0-1-13,0 36 12,0-35-8,0 34 11,0-34-3,0 69 17,0-69-18,0 0-6,0-1-4,0 1 2,0 0 28,0 0-19,0-1-11,0 1 18,0 0-7,0 0 4,-35 0 1,35-1-10,0 1-6,0 0 3,-34 34 8,34-34 17,-35-35-23,0 35 11,35 0-10,0-1-6,-35-34-1,35 35 21,-34 0-17,-1 0 3,-35-35 45,35 0-48,35 34 3,-69-34-2,34 0-6,-69 70 7,34-35-2,36-35 9,-1 0-11,0 0 6,0 0-4,-34 0 28,69-70 20,0 35-37,-35 1-11,35-1 0,0 0 32,0 0-35,0 1 38,0-1 45</inkml:trace>
    </iact:actionData>
  </iact:action>
  <iact:action type="add" startTime="23456">
    <iact:property name="dataType"/>
    <iact:actionData xml:id="d4">
      <inkml:trace xmlns:inkml="http://www.w3.org/2003/InkML" xml:id="stk4" contextRef="#ctx0" brushRef="#br0">14291 3372 0,'-35'35'79,"0"-35"-57,35 35-6,-35-35-8,0 35 0,35 34 8,0-34 2,0 0-5,0-1-2,0 1 13,0 0-11,0 0 7,0 0-5,0-1 24,0 1-30,0 0 5,0 0 1,0-1 9,0 1 8,0 0-21,0 0 2,0-1-5,35-34 0,-35 35 74,35 0-68,0-35-6,0 35 11,-1-35-10,1 0 43,0 0-27,0 0 9,-1 0-26,1 0 7,0 0-7,0 0 22,34 0-14,-34 0-7,35-35 6,-70 0-7,34-34 8,-34 34 7,0-35-3,0 36 1,0-36-9,0 35 1,0 1 11,0-1-14,0-35-5,0 35 51,-34 35 3,-1-34-27,-35-1-16,35 35-3,-34 0 6,69-35-3,-35 0-11,-34 35 14,34-34-3,0 34 0,0 0 0,35-35 32</inkml:trace>
    </iact:actionData>
  </iact:action>
  <iact:action type="add" startTime="25781">
    <iact:property name="dataType"/>
    <iact:actionData xml:id="d5">
      <inkml:trace xmlns:inkml="http://www.w3.org/2003/InkML" xml:id="stk5" contextRef="#ctx0" brushRef="#br0">14882 3442 0,'0'35'98,"0"34"-77,0-34-2,0 0-3,0-1 0,0 1-8,0 35 30,0-1-20,34-34-3,-34 0 87,0 0-70,0-1-13,35-34-13,-35 35 3,0 0 29,35 0-27,-35-1 7,0 1-5,35 0-6,-35 0 43,34-1-37,-34 1 3,35-35 3,0 0 85,0 0-91,0-35-2,-1 35-5,-34-34 4,35-1 3,-35 0 6,35 35-14,0-35 10,-1 35 0,-34-34-2,35-36 9,0 70-15,-35-69 9,35 69 3,-35-35-3,0 0 12,0 0 8,0 1-28,0-1 25,0 0-10,0 0 25,-35 0-40,35 1 32,0-1-24,-35 0 0,35 0 0,0 1 30,0 68 131,0 1-170,0 0 1,0 34 4,0-34 1,35 35 2,-35-1 1,0-34-1,0 0 2,0 0 1,0 34-2,0-34 6,0 34-13,0 36 9,0-71-14,0 1 6,0 0-2,0 0 10,35 34-7,-35-34 18,0 0-25,0 0 8,0 34-5,0-34 1,0 0-2,0 34 5,0-34-7,0 0 8,0-1-7,35 1 5,-35 35-4,0-1 4,0-34 4,0 0 1,0 0 2,0-1 44,0 1-21,-35-35-29,0 0-3,0 0 4,0 0-3,1 0 18,-36 0-11,35 0 0,1 0-7,-1 0-2,0 0 3,-35-35 19,1 1-10,69-1-14,-35 35 6,0-35-3,1 0 25,34 0-32,-70 1 10,70-36 6,0 35-8,0 1-1,0-1 8,0 0 25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47:2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7786">
    <iact:property name="dataType"/>
    <iact:actionData xml:id="d0">
      <inkml:trace xmlns:inkml="http://www.w3.org/2003/InkML" xml:id="stk0" contextRef="#ctx0" brushRef="#br0">3929 2260 0,'0'35'108,"0"-1"-100,0 1 32,0 0-32,0 0 4,0 0 204,0 34-204,0-34 7,0 34 2,0 70 0,0-69-18,35-1 9,-35-34-8,0 0 4,0 0 16,34 0-12,-34 34-8,0-34 8,0 0 1,0-1 24,0 1-12,0 0-16,0 0-2,35-1 1,-35 1 1,0 0-2,0 0 1,0-1 2,0 1 4,0 0-6,0 0 8,0-1 16,0 1-17,0 0-6,0 0 7,0 0 0,0 34 3,0 1-3,0-36 0,0 1-11,0 0 14,0 0 69,0-1-5,0 1-80,0 69 48,0-69-46,0-70 205,0 1-203,0-1 0,0 0 0,0 0 2,0-34 6,0 34-6,0 0-1,0 1 3,0-1-10,0 0 9,0 0 11,0 1 7,0-1-12,0 0-5,35 0 26,0 0-28,-1 1 23,1 34-1,35 0 36,-1 0-59,-34 0 0,0 0-3,34 34 3,1 1 24,-70 0-16,35-35-4,-35 35-7,0 34 13,35 36-2,-35-71 37,0 1-31,0 0-9,-35 0 19,0-1-23,0-34 3,0 0 8,1 35-15,-1-35 13,-35 0-2,36 0 29,-1 0-28,0 0 81,-35 0-58,36 0 48,-1 0-40</inkml:trace>
    </iact:actionData>
  </iact:action>
  <iact:action type="add" startTime="20778">
    <iact:property name="dataType"/>
    <iact:actionData xml:id="d1">
      <inkml:trace xmlns:inkml="http://www.w3.org/2003/InkML" xml:id="stk1" contextRef="#ctx0" brushRef="#br0">4937 3685 0,'-69'0'106,"69"35"-94,0 0-7,0 34 11,0 1 0,0-35-5,0 34-6,0-34 11,0 0 18,0-1-21,0 36 5,0-35 0,0-1-4,0 1 1,34 0 9,1-35-8,0 0 27,0 0-35,0 0 14,-1 0-8,36 0-9,-35 0 11,34-35 5,-34 35-6,0-35 3,-35 1-11,0-1 11,0 0-2,0-34-3,0 34 6,0 0 21,0 0-24,0 1-9,-35-36 10,35 35-10,0 1 1,-35 34 25,0-35 4,1 35 14,-36-35-46,35 35 30,1 0-22,-1 0-3,0 0 4,0 0 34</inkml:trace>
    </iact:actionData>
  </iact:action>
  <iact:action type="add" startTime="22406">
    <iact:property name="dataType"/>
    <iact:actionData xml:id="d2">
      <inkml:trace xmlns:inkml="http://www.w3.org/2003/InkML" xml:id="stk2" contextRef="#ctx0" brushRef="#br0">5424 3685 0,'35'0'34,"0"0"-11,-35 35-8,34 0-5,-34 69 3,0-34-2,0-1-5,70 1 2,-70-1 0,0-34 8,0 0-6,0-1-2,35-34 143,-1 0-128,1 0-15,0 0 8,34 0-6,1 0 19,-35 0-17,34-69-3,-69 34 46,35-104-51,-35 104 4,0 1 0,0-1 0,0 0 1,0 0 1,0 1 11,0-1-4,35 0 14,-35 0-15,0 0 0,35 35 96,-35 35-93,0 0-13,0 0 4,0 69-4,0 0 4,0-69-4,0 69 4,0-34-2,0-1 0,0-34 0,0 35 0,0-36 24,0 1-24,0 0-3,0 0 28,0 0-22,0-1-3,0 1 5,0 0 10,0 34-14,0-34 1,0 0-4,0 0 4,0-1 3,0 1 3,-35 0-5,35 0 2,-70-35-5,70 69 3,-69-34 5,69 0-11,-35 0 6,-104-1-6,35 1 10,34 0-6,35 0-5,35-1 18,-34-34-14,-1 0 9,-35 0-1,1 0 0,34-34-3,35-1 14,0-35-19,0 1 0,0 34 0,0 0-3,0-34 3,0 34 0,0 0 3,0 0-3,0 1-3,0-1 3,35-35 11,-1 36 3</inkml:trace>
    </iact:actionData>
  </iact:action>
  <iact:action type="add" startTime="24432">
    <iact:property name="dataType"/>
    <iact:actionData xml:id="d3">
      <inkml:trace xmlns:inkml="http://www.w3.org/2003/InkML" xml:id="stk3" contextRef="#ctx0" brushRef="#br0">4277 2573 0,'34'0'60,"1"35"-55,-35-1-1,35 1 8,0-35-6,-35 35 3,34 0-1,1-1 0,0 1 8,-35-104 109,0-1-117,0-34 0,0 34 1,35-34-2,0 0 1,-35-1 3,34 1-6,-34 0 6,0-35-3,35 35 0,35-36 0,-70 106 5,0-1-5</inkml:trace>
    </iact:actionData>
  </iact:action>
  <iact:action type="add" startTime="25542">
    <iact:property name="dataType"/>
    <iact:actionData xml:id="d4">
      <inkml:trace xmlns:inkml="http://www.w3.org/2003/InkML" xml:id="stk4" contextRef="#ctx0" brushRef="#br0">5459 3129 0,'35'0'70,"-1"35"-65,-34 0 4,35 34 6,0-34-1,0 0 5,-35-1-7,34-34-5,-34 35 9,35-35 112,0-69-109,34-105-11,1 70-7,-35 34 7,0-34 4,-1 69-4,1 35-4,0-104 8,-35-1-2,35 71-2,-1 34-2,1-70 2,0 70 0,0-35 1,0-34 7,-1 69 144</inkml:trace>
    </iact:actionData>
  </iact:action>
  <iact:action type="add" startTime="41223">
    <iact:property name="dataType"/>
    <iact:actionData xml:id="d5">
      <inkml:trace xmlns:inkml="http://www.w3.org/2003/InkML" xml:id="stk5" contextRef="#ctx0" brushRef="#br0">3825 7892 0,'34'-35'271,"1"35"-239,69-35 240,-69 0-233,0 35-6,0-35-16,-1 1 72,-34-1 39,-34 0-75,-36 35-29,1 0-8,-36-35 3,71 1-11,-36 34 0,35 0 24,0 0 6,1 0 1,34 34-7,-35 1-24,35 0 0,0 0 0,0-1 3,0 1-3,0 0 0,0 0 8,0 34-8,0-34 5,0 35 6,0-1-6,35-34 6,-35 0 10,34-1-21,1-34 11,-35 35-14,0 0 3,35 0 0,0-35 0,0 34 3,-1 36 13,1-35-11,35-35 51,-36 0-54,1 0 4,0 0-6,0 0 8,-1 0-8,1-35 0,0 0 16,-35 0 77,35-69-66</inkml:trace>
    </iact:actionData>
  </iact:action>
  <iact:action type="add" startTime="43675">
    <iact:property name="dataType"/>
    <iact:actionData xml:id="d6">
      <inkml:trace xmlns:inkml="http://www.w3.org/2003/InkML" xml:id="stk6" contextRef="#ctx0" brushRef="#br0">4311 7579 0,'35'0'22,"0"69"-9,0-34-6,-35 0 1,34 34 8,-34-34 1,0 35-2,0-36-7,0 36 11,0-35-11,0-1 21,0 1 27,0 0 3,0 34-14,0-34-25,0 35 56,0-36-51,0 1 127,35 0-144,-35 0 2,0 34 4,0-104 105,0 1-70,0-36-23,0 35-13,0 1-3,0-1-2,0 0 0,0-34 9,-69 34-11,69 0 4,0 0 3,0 1-5,-35-1 0,35 0 8,0 0-8,0 1 8,0-1 3,0 0-6,0 0-5,0 0 16,0 1-8,0-1 48,0 0-55,35 35-2,34-35 12,1 1 57,-35 34-35,-1 0-32,1 0-2,0 34 12,0 1-14,34 0 13,-34 0 12,0-1-22,-35 1 8,0 0-5,0 0 5,0 0-8,0-1 8,0 1-8,0 0-3,0 0 6,0-1-3,0 1 1,0 0 38,0 0-31,0-1-11,0 1 4,0 0 14,0 0 12,34-1 37,-34 1-57,35-35 0,35 0-5,-35 0 6,-1 0 5,1 0 14,35 0 5,-1-35-27,-34-34 6,69 34-10,-69-34-5,0 34 5</inkml:trace>
    </iact:actionData>
  </iact:action>
  <iact:action type="add" startTime="46280">
    <iact:property name="dataType"/>
    <iact:actionData xml:id="d7">
      <inkml:trace xmlns:inkml="http://www.w3.org/2003/InkML" xml:id="stk7" contextRef="#ctx0" brushRef="#br0">5354 7579 0,'0'69'53,"0"-34"-42,0 34-3,0-34-3,0 0 3,0 35 1,0-36 1,0 1-3,0 35 8,0-36-5,0 1 6,0 35 0,0-36-3,0 1 3,0 0 2,0 0-10,0 34 6,0-34 5,0 0 2,0-1-10,0 1-6,0 0 22,0 35-11,0-36-11,0 1 4,0 0 2,0 0 4,0-1-10,0 1 3,0 35 0,0-36 8,0 1 8,0 0-5,-104-35 141,69 0-123,35-35-29,-69 35 8,69-35-5,-35 35-3,35-34 8,-35 34-8,1 0 22,-1-35-9,0 35-2,35-35 7,0 0-19,0 1 1,0-1-1,-35 0 1,35 0 86,105 1-88</inkml:trace>
    </iact:actionData>
  </iact:action>
  <iact:action type="add" startTime="47800">
    <iact:property name="dataType"/>
    <iact:actionData xml:id="d8">
      <inkml:trace xmlns:inkml="http://www.w3.org/2003/InkML" xml:id="stk8" contextRef="#ctx0" brushRef="#br0">5320 7301 0</inkml:trace>
    </iact:actionData>
  </iact:action>
  <iact:action type="add" startTime="48775">
    <iact:property name="dataType"/>
    <iact:actionData xml:id="d9">
      <inkml:trace xmlns:inkml="http://www.w3.org/2003/InkML" xml:id="stk9" contextRef="#ctx0" brushRef="#br0">5806 7683 0,'0'35'126,"0"243"-123,0-209 11,0-34 2,0 0 2,0 0-4,0-1 22,35 1-12,-35 0-8,35 0-5,-35-1 16,35-34-8,0 35-16,69 0 45,-69-35-16,-1 0-24,1 0 29,-35-35-10,0-34-11,70-1-8,-70 35 13,0 1-6,0-1-11,0 0 32,0 0-24,0 1 4,0-1-8,0-35 18,-35 36 6,35-1 8,-35 35-31,35-35 4,-35 0-5,-34 0 82,34 35-21,0 0-13,1 0 8,-1 0 11,0 0-69</inkml:trace>
    </iact:actionData>
  </iact:action>
  <iact:action type="add" startTime="50552">
    <iact:property name="dataType"/>
    <iact:actionData xml:id="d10">
      <inkml:trace xmlns:inkml="http://www.w3.org/2003/InkML" xml:id="stk10" contextRef="#ctx0" brushRef="#br0">6467 7752 0,'0'35'72,"0"0"-66,0 0 1,0 0 12,0 69-11,35-69 8,-35-1-8,0 1 1,35 0 6,-35 0-10,0-1 5,34 1-4,-34 0 10,35-35-8,-35 69 1,35-69 107,35 0-81,-36-34-27,1-36 27,0 35-19,-35-34 0,104 34-3,-104-34 6,35-1-6,0 35 11,-35 1-13,0-1 14,0 0 14,0 0-30,0 0-4,0 1 21,0 103 147,0-34-162,0 0-6,0 69 4,0-34-1,0-1 0,0 35-1,0-69 1,0 35 1,0-1-1,0 1-1,0-36 1,0 1 1,0 0 6,0 0 20,0 34-14,0-34-2,0 35-11,0-36-3,0 1 3,0 0 12,0 0-5,0-1-10,0 1 6,0 0 34,0 0-10,-70-1-27,35 1 8,1-35 8,-1 35-15,0 0 6,0-35-2,1 0 15,-1 0-24,-35 0 63,70-35-59,-104 0 8,104 0-8,0 1 0,-70-1-3,70-35 3,0 36 3,-34-1-6,34 0 6,0-34 3,0 34-6,0 0 39</inkml:trace>
    </iact:actionData>
  </iact:action>
  <iact:action type="add" startTime="53575">
    <iact:property name="dataType"/>
    <iact:actionData xml:id="d11">
      <inkml:trace xmlns:inkml="http://www.w3.org/2003/InkML" xml:id="stk11" contextRef="#ctx0" brushRef="#br0">3581 7057 0,'0'35'70,"0"0"-66,0 34 8,104-34-3,-104 35 10,35-70-7,0 34-1,-35 71 5,35-71 8,0-68 85,-35-36-101,69-34 1,-34 34-2,-35 36 2,0-36-2,35-69 1,-1 69 0,1 1 0,-35 34 0,35-69 0,0 69 0,-1-69 4,1 69-8,-35 0 7,35 0-2,-35 1-4,0-1 13</inkml:trace>
    </iact:actionData>
  </iact:action>
  <iact:action type="add" startTime="54498">
    <iact:property name="dataType"/>
    <iact:actionData xml:id="d12">
      <inkml:trace xmlns:inkml="http://www.w3.org/2003/InkML" xml:id="stk12" contextRef="#ctx0" brushRef="#br0">4624 6953 0,'35'35'34,"-35"-1"-32,35 1 4,-35 0 7,69 0-2,-69 0-2,0-70 152,35 35-153,-35-35 0,35-69 3,-35 69-7,0 0 5,0-34 1,35 34-4,-35 0 1,0-34 6,34 69 66,71-174-75,-105 139 12,0 0-6</inkml:trace>
    </iact:actionData>
  </iact:action>
  <iact:action type="add" startTime="55423">
    <iact:property name="dataType"/>
    <iact:actionData xml:id="d13">
      <inkml:trace xmlns:inkml="http://www.w3.org/2003/InkML" xml:id="stk13" contextRef="#ctx0" brushRef="#br0">5528 7057 0,'35'0'81,"0"70"-65,-35-35 5,35-35-19,-1 69 4,-34-34 19,35-105 138,0 1-157,-35 34 1,35-69 2,-1 69-3,-34-35 3,0 36 1,35-1-4,0 0 1,-35 0 2,35-34-2,34-35 4,-69 69-3,35 0 4,0-35 32,-35 36 10</inkml:trace>
    </iact:actionData>
  </iact:action>
  <iact:action type="add" startTime="56910">
    <iact:property name="dataType"/>
    <iact:actionData xml:id="d14">
      <inkml:trace xmlns:inkml="http://www.w3.org/2003/InkML" xml:id="stk14" contextRef="#ctx0" brushRef="#br0">6293 7196 0,'35'35'114,"-35"0"-92,0 0 1,35 34-7,-35 1 3,0-36-11,0 1 0,35 35 9,-35-105 206,34 0-218,-34 0 14,0 1-11,35-1 6,-35 0-6,0-34-1,35-1 11,0 1-9,-35 34-4,34 0 4,1-69 7,0 34-1,0 1-3,0-1-8,-35 1 4,69 34 4,-69-35-8,0 36 7,35-1 2</inkml:trace>
    </iact:actionData>
  </iact:action>
  <iact:action type="add" startTime="73994">
    <iact:property name="dataType"/>
    <iact:actionData xml:id="d15">
      <inkml:trace xmlns:inkml="http://www.w3.org/2003/InkML" xml:id="stk15" contextRef="#ctx0" brushRef="#br0">4033 10464 0,'0'35'90,"0"34"-84,0-34 8,0 35-9,0-36 22,35 1 10,-35 0-18,0 0-6,0-1 3,0 1-8,0 0 11,0 0-3,0 34-3,0-34-2,0 0 5,0-1-11,0 1 46,0 0-35,0 0-3,0 0-2,0-1 11,0 36 4,0-1-13,0 1-2,-35-70-6,35 35 4,0-1-1,0 1 8,0 0-6,0 0-5,-35-1 3,35 1 11,0 0-11,0 0 5,0-1 11,0 1 16,0 0-8,0 0-13,35 0 4,-35-1 15,0 1-30,0 35 8,35-70-5,-35 34-3,0 36 8,69-35 72,-69-1-83,0 1 4,35 0 137,0-35-76,0 0-39,0 0-23,-1 0 3,1 0-3,0 0 8,-35-35-8,69-34 1,-69 34 22,0 0-23,0 0 0,0 1 8,0-36-8,0 35-3,0 1 3,0-1 1,0 0-2,0 0 12</inkml:trace>
    </iact:actionData>
  </iact:action>
  <iact:action type="add" startTime="75758">
    <iact:property name="dataType"/>
    <iact:actionData xml:id="d16">
      <inkml:trace xmlns:inkml="http://www.w3.org/2003/InkML" xml:id="stk16" contextRef="#ctx0" brushRef="#br0">3790 11159 0,'104'0'31,"-69"0"-21,0 0-3,-1 0 1,1 0 0,35 0 0,34 0-1,-69 0 2,34 0 6,-34 0 1</inkml:trace>
    </iact:actionData>
  </iact:action>
  <iact:action type="add" startTime="76622">
    <iact:property name="dataType"/>
    <iact:actionData xml:id="d17">
      <inkml:trace xmlns:inkml="http://www.w3.org/2003/InkML" xml:id="stk17" contextRef="#ctx0" brushRef="#br0">4729 11368 0,'0'0'2,"-35"35"43,0 34-37,0-69 3,1 70 4,34-36 2,-35 1-8,35 0-7,0 0 11,0-1-5,-35 36-3,35-1 6,0-34-6,0 0 3,0 0 0,0 0 1,0-1 1,35 1-5,0 69 67,-35-69-63,34 0 7,1-35-9,-35 35 4,35-1-6,0-34 11,34 0 49,1 0-39,-36-34-10,1 34 8,0-35-19,-35 0 3,35 0 0,-35 1 0,0-1 2,35 0-4,-35 0 2,0 1 8,0-1 3,0 0-11,0 0-2,0 0 10,0-69-8,0 35 2,0 34 5,0 0-9,0 0 13,-35 1 21,0-1-8,0 35 0,0 0-24,35-35 13,-34 35 39,-1 0-21</inkml:trace>
    </iact:actionData>
  </iact:action>
  <iact:action type="add" startTime="78118">
    <iact:property name="dataType"/>
    <iact:actionData xml:id="d18">
      <inkml:trace xmlns:inkml="http://www.w3.org/2003/InkML" xml:id="stk18" contextRef="#ctx0" brushRef="#br0">5354 11646 0,'0'35'74,"0"34"-68,0-34 3,0 34 5,0 1-4,0 0 5,0-36 0,0 1 4,0 0-11,0 0 5,35-35 11,-35 34-8,35-34-5,-35 35 51,0 0-47,35-35 41,34 0-29,-34 0-14,-35-35-5,35 35 3,0-69-6,-35 34 3,34-35 3,1 36-3,0-36 8,0 35 0,-35 0-8,0 1 13,34-1-5,-34 0-6,0-34-4,0 34 3,0 0 9,0 0-2,0 1-8,0-1 7,0 209 137,35-70-145,-35 0 1,35-34 6,-35 34-13,0-69 7,0 69 0,35-69 0,0 34 0,-35-34 3,0 35-3,34-36 0,-34 36 0,0 0 0,0-36 0,0 1 0,0 0 29,0 0-29,35-1 2,-35 1-3,0 0 24,35 0-20,-35-1 13,0 1-19,0 0 3,0 0 0,0-1 8,0 1-8,0 0 19,-35 69-22,35-69 3,-69 0 3,34 0-6,35-1 14,-35-34 5,0 0-17,-69 35 0,69-35 0,0 35 4,1-35 21,-1 0-26,-35 0 10,36 0-9,34-35 1,-35 0 3,0 1 5,35-1-8,0 0 0,-35 0 0,35-34 0,0-1 0,-35 1 0,35 34 0,0-35 0,0 36 0,0-1 5,0 0-3</inkml:trace>
    </iact:actionData>
  </iact:action>
  <iact:action type="add" startTime="80588">
    <iact:property name="dataType"/>
    <iact:actionData xml:id="d19">
      <inkml:trace xmlns:inkml="http://www.w3.org/2003/InkML" xml:id="stk19" contextRef="#ctx0" brushRef="#br0">4277 10464 0,'0'-35'22,"34"35"18,-34 35-33,35 0 5,-35 34 15,35-69-19,-35 35-3,35-35 3,-1 35 0,-34 0 0,35-35 149,0-70-146,-35 35 0,0 1-3,0-36 1,0 0-5,35 1 4,0-1 0,-1 1 4,-34 34 0,35 0-4,-35 1 3,0-36-5,35 35 3,0-34 40</inkml:trace>
    </iact:actionData>
  </iact:action>
  <iact:action type="add" startTime="81768">
    <iact:property name="dataType"/>
    <iact:actionData xml:id="d20">
      <inkml:trace xmlns:inkml="http://www.w3.org/2003/InkML" xml:id="stk20" contextRef="#ctx0" brushRef="#br0">5076 10985 0,'35'0'50,"-35"35"-45,35 0 2,-35 0 0,35-1 2,-1 1-1,1 35 0,35-35 10,-70-1-13,34 1 14,-34 0 74,0-70 14,0-34-101,0 34 1,0-35 9,35 1-5,0 69-3,-35-70-3,35 1 3,0 69 0,-35-70 0,34 70 0,-34-35 3,35 1 11,0 34-14,-35-35 2,0 0-4,35 35 2,-35-35-1,69 35 1,-69-34 1,0-1-2,35 35 1,-35-35 1,35-34 6,-35 34-6,0 0 7,0 0-6,34 0-2,-34 1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Ooh what is this? That’s right, a toy for a boy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T-oy, toy, b-oy, boy, e-n-j-oy,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oy.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oy.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its your turn! Lets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oy sound in them boy</a:t>
            </a:r>
            <a:r>
              <a:rPr lang="en-US"/>
              <a:t>, enjoy, toy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oy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7B0079-FAD2-4BC3-8898-85DBB180B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8"/>
    </mc:Choice>
    <mc:Fallback xmlns="">
      <p:transition spd="slow" advTm="6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34CBC5-A50B-45BD-9DC3-2579B92591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53" t="18241" r="15885" b="45434"/>
          <a:stretch/>
        </p:blipFill>
        <p:spPr>
          <a:xfrm>
            <a:off x="4351606" y="1124840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478E2A-5D77-438A-9D40-EF97F1095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2"/>
    </mc:Choice>
    <mc:Fallback xmlns="">
      <p:transition spd="slow" advTm="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78664A-F669-4F59-BC1A-CF0692853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8"/>
    </mc:Choice>
    <mc:Fallback xmlns="">
      <p:transition spd="slow" advTm="1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5EB4D-B80A-499F-8E5D-6FBA7AEDBD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54" t="26245" r="72538" b="58158"/>
          <a:stretch/>
        </p:blipFill>
        <p:spPr>
          <a:xfrm>
            <a:off x="4851009" y="2315833"/>
            <a:ext cx="2489981" cy="222633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2D94F7-DDEE-4E23-AD19-1D68A5C7C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"/>
    </mc:Choice>
    <mc:Fallback xmlns="">
      <p:transition spd="slow" advTm="1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A6A792-DA98-4192-8D6F-2BBE562AC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4"/>
    </mc:Choice>
    <mc:Fallback xmlns="">
      <p:transition spd="slow" advTm="1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B715AA-9247-41AB-904F-E19042714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751171" y="2315829"/>
            <a:ext cx="2489981" cy="22263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6BDEE-E55C-4AA9-83A5-E90ACC1F0B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653" t="18241" r="15885" b="45434"/>
          <a:stretch/>
        </p:blipFill>
        <p:spPr>
          <a:xfrm>
            <a:off x="6952041" y="1124836"/>
            <a:ext cx="3488788" cy="460832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C1579A-E4E8-4535-8A30-921B320C14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4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6358B-6FC2-4254-9131-3644E26372BE}"/>
              </a:ext>
            </a:extLst>
          </p:cNvPr>
          <p:cNvGrpSpPr/>
          <p:nvPr/>
        </p:nvGrpSpPr>
        <p:grpSpPr>
          <a:xfrm>
            <a:off x="712763" y="480056"/>
            <a:ext cx="4600135" cy="1927442"/>
            <a:chOff x="712763" y="480056"/>
            <a:chExt cx="4600135" cy="19274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toy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103127" y="686444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745549" y="776282"/>
              <a:ext cx="11723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8B453-1784-4FA5-A07B-093E9B9E9BE7}"/>
              </a:ext>
            </a:extLst>
          </p:cNvPr>
          <p:cNvGrpSpPr/>
          <p:nvPr/>
        </p:nvGrpSpPr>
        <p:grpSpPr>
          <a:xfrm>
            <a:off x="6918959" y="2613392"/>
            <a:ext cx="4600135" cy="1946295"/>
            <a:chOff x="6918959" y="2613392"/>
            <a:chExt cx="4600135" cy="19462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boy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FF7AA0-1BEF-4F93-BFCA-758EE80302B2}"/>
                </a:ext>
              </a:extLst>
            </p:cNvPr>
            <p:cNvSpPr txBox="1"/>
            <p:nvPr/>
          </p:nvSpPr>
          <p:spPr>
            <a:xfrm>
              <a:off x="9043766" y="29284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0CBE3-7408-4095-8745-8CBF2817D40C}"/>
                </a:ext>
              </a:extLst>
            </p:cNvPr>
            <p:cNvSpPr txBox="1"/>
            <p:nvPr/>
          </p:nvSpPr>
          <p:spPr>
            <a:xfrm>
              <a:off x="8284703" y="288626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A86FFB-907D-4F72-ABBE-7C879575D3AE}"/>
              </a:ext>
            </a:extLst>
          </p:cNvPr>
          <p:cNvGrpSpPr/>
          <p:nvPr/>
        </p:nvGrpSpPr>
        <p:grpSpPr>
          <a:xfrm>
            <a:off x="712763" y="4559687"/>
            <a:ext cx="4600135" cy="2165224"/>
            <a:chOff x="712763" y="4559687"/>
            <a:chExt cx="4600135" cy="2165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enjoy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488831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41806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3398524" y="4885171"/>
              <a:ext cx="1067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5D501-AC81-4DF2-AEA6-25506D2B3D0E}"/>
                </a:ext>
              </a:extLst>
            </p:cNvPr>
            <p:cNvSpPr txBox="1"/>
            <p:nvPr/>
          </p:nvSpPr>
          <p:spPr>
            <a:xfrm>
              <a:off x="2745549" y="5093695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97E11-A3CE-4E05-A839-DC58E5B825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1"/>
    </mc:Choice>
    <mc:Fallback xmlns="">
      <p:transition spd="slow" advTm="20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1E725-3B64-464F-922D-81281A9D23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54" t="26245" r="72538" b="58158"/>
          <a:stretch/>
        </p:blipFill>
        <p:spPr>
          <a:xfrm>
            <a:off x="1104920" y="1062221"/>
            <a:ext cx="841868" cy="7527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7E55E3-4DE4-4696-93BF-BDB030DD843C}"/>
              </a:ext>
            </a:extLst>
          </p:cNvPr>
          <p:cNvCxnSpPr/>
          <p:nvPr/>
        </p:nvCxnSpPr>
        <p:spPr>
          <a:xfrm flipH="1">
            <a:off x="1057802" y="1551129"/>
            <a:ext cx="1209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116880" y="1139040"/>
              <a:ext cx="2466360" cy="76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9A4193-17FD-47B6-BE3A-2A05CFA6CA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7520" y="1129680"/>
                <a:ext cx="2485080" cy="782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B4D809-B60D-4528-8552-B945E4CE9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5"/>
    </mc:Choice>
    <mc:Fallback xmlns="">
      <p:transition spd="slow" advTm="30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89160" y="550800"/>
              <a:ext cx="1227240" cy="428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CD0A65-5A32-4D39-870C-86CA55FDF3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800" y="541440"/>
                <a:ext cx="1245960" cy="4299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094E31-9788-40FA-B6DE-ED00FBC3F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93"/>
    </mc:Choice>
    <mc:Fallback xmlns="">
      <p:transition spd="slow" advTm="8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6|2|2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9|1.3|1.3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136</Words>
  <Application>Microsoft Office PowerPoint</Application>
  <PresentationFormat>Widescreen</PresentationFormat>
  <Paragraphs>31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Craggs, Charlotte</cp:lastModifiedBy>
  <cp:revision>34</cp:revision>
  <dcterms:created xsi:type="dcterms:W3CDTF">2021-01-11T13:23:06Z</dcterms:created>
  <dcterms:modified xsi:type="dcterms:W3CDTF">2021-02-09T09:09:32Z</dcterms:modified>
</cp:coreProperties>
</file>