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8" r:id="rId9"/>
    <p:sldId id="266" r:id="rId10"/>
    <p:sldId id="265"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847" autoAdjust="0"/>
  </p:normalViewPr>
  <p:slideViewPr>
    <p:cSldViewPr snapToGrid="0">
      <p:cViewPr varScale="1">
        <p:scale>
          <a:sx n="61" d="100"/>
          <a:sy n="61" d="100"/>
        </p:scale>
        <p:origin x="10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0C4333-FCE7-4C5E-9342-9ED852B021C0}" type="datetimeFigureOut">
              <a:rPr lang="en-GB" smtClean="0"/>
              <a:t>26/01/2021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D89172-F985-4A9D-95A4-5EB220F90AB9}" type="slidenum">
              <a:rPr lang="en-GB" smtClean="0"/>
              <a:t>‹#›</a:t>
            </a:fld>
            <a:endParaRPr lang="en-GB"/>
          </a:p>
        </p:txBody>
      </p:sp>
    </p:spTree>
    <p:extLst>
      <p:ext uri="{BB962C8B-B14F-4D97-AF65-F5344CB8AC3E}">
        <p14:creationId xmlns:p14="http://schemas.microsoft.com/office/powerpoint/2010/main" val="1638735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Before we look at the end of the story, what can you remember</a:t>
            </a:r>
            <a:r>
              <a:rPr lang="en-GB" baseline="0" dirty="0" smtClean="0"/>
              <a:t> about Peter and the Wolf?</a:t>
            </a:r>
            <a:endParaRPr lang="en-GB" dirty="0"/>
          </a:p>
        </p:txBody>
      </p:sp>
      <p:sp>
        <p:nvSpPr>
          <p:cNvPr id="4" name="Slide Number Placeholder 3"/>
          <p:cNvSpPr>
            <a:spLocks noGrp="1"/>
          </p:cNvSpPr>
          <p:nvPr>
            <p:ph type="sldNum" sz="quarter" idx="10"/>
          </p:nvPr>
        </p:nvSpPr>
        <p:spPr/>
        <p:txBody>
          <a:bodyPr/>
          <a:lstStyle/>
          <a:p>
            <a:fld id="{6F02F208-A9E5-4F39-8C93-10F13033ED2F}" type="slidenum">
              <a:rPr lang="en-GB" smtClean="0"/>
              <a:t>1</a:t>
            </a:fld>
            <a:endParaRPr lang="en-GB"/>
          </a:p>
        </p:txBody>
      </p:sp>
    </p:spTree>
    <p:extLst>
      <p:ext uri="{BB962C8B-B14F-4D97-AF65-F5344CB8AC3E}">
        <p14:creationId xmlns:p14="http://schemas.microsoft.com/office/powerpoint/2010/main" val="2251620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Quick prediction – what</a:t>
            </a:r>
            <a:r>
              <a:rPr lang="en-GB" baseline="0" dirty="0" smtClean="0"/>
              <a:t> is going to happen next?</a:t>
            </a:r>
            <a:endParaRPr lang="en-GB" dirty="0"/>
          </a:p>
        </p:txBody>
      </p:sp>
      <p:sp>
        <p:nvSpPr>
          <p:cNvPr id="4" name="Slide Number Placeholder 3"/>
          <p:cNvSpPr>
            <a:spLocks noGrp="1"/>
          </p:cNvSpPr>
          <p:nvPr>
            <p:ph type="sldNum" sz="quarter" idx="10"/>
          </p:nvPr>
        </p:nvSpPr>
        <p:spPr/>
        <p:txBody>
          <a:bodyPr/>
          <a:lstStyle/>
          <a:p>
            <a:fld id="{6F02F208-A9E5-4F39-8C93-10F13033ED2F}" type="slidenum">
              <a:rPr lang="en-GB" smtClean="0"/>
              <a:t>2</a:t>
            </a:fld>
            <a:endParaRPr lang="en-GB"/>
          </a:p>
        </p:txBody>
      </p:sp>
    </p:spTree>
    <p:extLst>
      <p:ext uri="{BB962C8B-B14F-4D97-AF65-F5344CB8AC3E}">
        <p14:creationId xmlns:p14="http://schemas.microsoft.com/office/powerpoint/2010/main" val="2523220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little bird flew as close as he could, almost touching</a:t>
            </a:r>
            <a:r>
              <a:rPr lang="en-GB" baseline="0" dirty="0" smtClean="0"/>
              <a:t> the wolf’s head with his wings, while the wolf snapped angrily at him from this side and that.</a:t>
            </a:r>
          </a:p>
          <a:p>
            <a:r>
              <a:rPr lang="en-GB" baseline="0" dirty="0" smtClean="0"/>
              <a:t>How the bird worried the wolf and how the wolf wanted to catch him, but the little bird was too clever and the wolf simply couldn’t do anything about it.</a:t>
            </a:r>
            <a:endParaRPr lang="en-GB" dirty="0"/>
          </a:p>
        </p:txBody>
      </p:sp>
      <p:sp>
        <p:nvSpPr>
          <p:cNvPr id="4" name="Slide Number Placeholder 3"/>
          <p:cNvSpPr>
            <a:spLocks noGrp="1"/>
          </p:cNvSpPr>
          <p:nvPr>
            <p:ph type="sldNum" sz="quarter" idx="10"/>
          </p:nvPr>
        </p:nvSpPr>
        <p:spPr/>
        <p:txBody>
          <a:bodyPr/>
          <a:lstStyle/>
          <a:p>
            <a:fld id="{82D89172-F985-4A9D-95A4-5EB220F90AB9}" type="slidenum">
              <a:rPr lang="en-GB" smtClean="0"/>
              <a:t>3</a:t>
            </a:fld>
            <a:endParaRPr lang="en-GB"/>
          </a:p>
        </p:txBody>
      </p:sp>
    </p:spTree>
    <p:extLst>
      <p:ext uri="{BB962C8B-B14F-4D97-AF65-F5344CB8AC3E}">
        <p14:creationId xmlns:p14="http://schemas.microsoft.com/office/powerpoint/2010/main" val="3684893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Meanwhile, Peter</a:t>
            </a:r>
            <a:r>
              <a:rPr lang="en-GB" baseline="0" dirty="0" smtClean="0"/>
              <a:t> made a lasso out of the strong rope and, very carefully letting it down, he caught the wolf by the tail, and pulled with all his might.</a:t>
            </a:r>
          </a:p>
          <a:p>
            <a:r>
              <a:rPr lang="en-GB" baseline="0" dirty="0" smtClean="0"/>
              <a:t>Feeling himself caught, the wolf snarled  and jumped wildly, trying to escape. But Peter had tied the other end of the rope to the tree and the wolf’s jumping only made the rope round his tail tighter.</a:t>
            </a:r>
            <a:endParaRPr lang="en-GB" dirty="0"/>
          </a:p>
        </p:txBody>
      </p:sp>
      <p:sp>
        <p:nvSpPr>
          <p:cNvPr id="4" name="Slide Number Placeholder 3"/>
          <p:cNvSpPr>
            <a:spLocks noGrp="1"/>
          </p:cNvSpPr>
          <p:nvPr>
            <p:ph type="sldNum" sz="quarter" idx="10"/>
          </p:nvPr>
        </p:nvSpPr>
        <p:spPr/>
        <p:txBody>
          <a:bodyPr/>
          <a:lstStyle/>
          <a:p>
            <a:fld id="{82D89172-F985-4A9D-95A4-5EB220F90AB9}" type="slidenum">
              <a:rPr lang="en-GB" smtClean="0"/>
              <a:t>4</a:t>
            </a:fld>
            <a:endParaRPr lang="en-GB"/>
          </a:p>
        </p:txBody>
      </p:sp>
    </p:spTree>
    <p:extLst>
      <p:ext uri="{BB962C8B-B14F-4D97-AF65-F5344CB8AC3E}">
        <p14:creationId xmlns:p14="http://schemas.microsoft.com/office/powerpoint/2010/main" val="3338711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then, some hunters came out of the dark forest. They were following the wolf’s trail in the snow, shooting their guns as they marched. Peter,</a:t>
            </a:r>
            <a:r>
              <a:rPr lang="en-GB" baseline="0" dirty="0" smtClean="0"/>
              <a:t> high in the tree, called out, “Don’t shoot! The bird and I have caught the wolf. Now we can  take him to the zoo.”</a:t>
            </a:r>
            <a:endParaRPr lang="en-GB" dirty="0"/>
          </a:p>
        </p:txBody>
      </p:sp>
      <p:sp>
        <p:nvSpPr>
          <p:cNvPr id="4" name="Slide Number Placeholder 3"/>
          <p:cNvSpPr>
            <a:spLocks noGrp="1"/>
          </p:cNvSpPr>
          <p:nvPr>
            <p:ph type="sldNum" sz="quarter" idx="10"/>
          </p:nvPr>
        </p:nvSpPr>
        <p:spPr/>
        <p:txBody>
          <a:bodyPr/>
          <a:lstStyle/>
          <a:p>
            <a:fld id="{82D89172-F985-4A9D-95A4-5EB220F90AB9}" type="slidenum">
              <a:rPr lang="en-GB" smtClean="0"/>
              <a:t>5</a:t>
            </a:fld>
            <a:endParaRPr lang="en-GB"/>
          </a:p>
        </p:txBody>
      </p:sp>
    </p:spTree>
    <p:extLst>
      <p:ext uri="{BB962C8B-B14F-4D97-AF65-F5344CB8AC3E}">
        <p14:creationId xmlns:p14="http://schemas.microsoft.com/office/powerpoint/2010/main" val="1988258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Imagine the triumphant</a:t>
            </a:r>
            <a:r>
              <a:rPr lang="en-GB" baseline="0" dirty="0" smtClean="0"/>
              <a:t> procession… Peter at the front, then the hunters leading the wolf, then Grandfather. And, right at the end, the cat. Grandfather shook his head. “Ah it’s all very well… but what if Peter hadn’t caught the wolf, what then, eh?” </a:t>
            </a:r>
          </a:p>
          <a:p>
            <a:r>
              <a:rPr lang="en-GB" baseline="0" dirty="0" smtClean="0"/>
              <a:t>Above them flew the little bird, singing happily, “My, what brave fellows we are, Peter and I. Look what we’ve caught!”</a:t>
            </a:r>
            <a:endParaRPr lang="en-GB" dirty="0"/>
          </a:p>
        </p:txBody>
      </p:sp>
      <p:sp>
        <p:nvSpPr>
          <p:cNvPr id="4" name="Slide Number Placeholder 3"/>
          <p:cNvSpPr>
            <a:spLocks noGrp="1"/>
          </p:cNvSpPr>
          <p:nvPr>
            <p:ph type="sldNum" sz="quarter" idx="10"/>
          </p:nvPr>
        </p:nvSpPr>
        <p:spPr/>
        <p:txBody>
          <a:bodyPr/>
          <a:lstStyle/>
          <a:p>
            <a:fld id="{82D89172-F985-4A9D-95A4-5EB220F90AB9}" type="slidenum">
              <a:rPr lang="en-GB" smtClean="0"/>
              <a:t>6</a:t>
            </a:fld>
            <a:endParaRPr lang="en-GB"/>
          </a:p>
        </p:txBody>
      </p:sp>
    </p:spTree>
    <p:extLst>
      <p:ext uri="{BB962C8B-B14F-4D97-AF65-F5344CB8AC3E}">
        <p14:creationId xmlns:p14="http://schemas.microsoft.com/office/powerpoint/2010/main" val="181498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a:t>
            </a:r>
            <a:r>
              <a:rPr lang="en-GB" baseline="0" dirty="0" smtClean="0"/>
              <a:t> if you listen </a:t>
            </a:r>
            <a:r>
              <a:rPr lang="en-GB" i="1" baseline="0" dirty="0" smtClean="0"/>
              <a:t>very </a:t>
            </a:r>
            <a:r>
              <a:rPr lang="en-GB" i="0" baseline="0" dirty="0" smtClean="0"/>
              <a:t>carefully you might hear the fat duck quacking inside the wolf because the wolf, in his hurry, swallowed her whole!</a:t>
            </a:r>
            <a:endParaRPr lang="en-GB" i="1" dirty="0"/>
          </a:p>
        </p:txBody>
      </p:sp>
      <p:sp>
        <p:nvSpPr>
          <p:cNvPr id="4" name="Slide Number Placeholder 3"/>
          <p:cNvSpPr>
            <a:spLocks noGrp="1"/>
          </p:cNvSpPr>
          <p:nvPr>
            <p:ph type="sldNum" sz="quarter" idx="10"/>
          </p:nvPr>
        </p:nvSpPr>
        <p:spPr/>
        <p:txBody>
          <a:bodyPr/>
          <a:lstStyle/>
          <a:p>
            <a:fld id="{82D89172-F985-4A9D-95A4-5EB220F90AB9}" type="slidenum">
              <a:rPr lang="en-GB" smtClean="0"/>
              <a:t>7</a:t>
            </a:fld>
            <a:endParaRPr lang="en-GB"/>
          </a:p>
        </p:txBody>
      </p:sp>
    </p:spTree>
    <p:extLst>
      <p:ext uri="{BB962C8B-B14F-4D97-AF65-F5344CB8AC3E}">
        <p14:creationId xmlns:p14="http://schemas.microsoft.com/office/powerpoint/2010/main" val="2820960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Glossary:</a:t>
            </a:r>
          </a:p>
          <a:p>
            <a:r>
              <a:rPr lang="en-GB" dirty="0" smtClean="0"/>
              <a:t>Triumphant – proud</a:t>
            </a:r>
          </a:p>
          <a:p>
            <a:r>
              <a:rPr lang="en-GB" dirty="0" smtClean="0"/>
              <a:t>Procession –</a:t>
            </a:r>
            <a:r>
              <a:rPr lang="en-GB" baseline="0" dirty="0" smtClean="0"/>
              <a:t> a  number of people moving forward</a:t>
            </a:r>
          </a:p>
          <a:p>
            <a:r>
              <a:rPr lang="en-GB" baseline="0" dirty="0" smtClean="0"/>
              <a:t>Lasso – a loop made out of rope</a:t>
            </a:r>
            <a:endParaRPr lang="en-GB" dirty="0"/>
          </a:p>
        </p:txBody>
      </p:sp>
      <p:sp>
        <p:nvSpPr>
          <p:cNvPr id="4" name="Slide Number Placeholder 3"/>
          <p:cNvSpPr>
            <a:spLocks noGrp="1"/>
          </p:cNvSpPr>
          <p:nvPr>
            <p:ph type="sldNum" sz="quarter" idx="10"/>
          </p:nvPr>
        </p:nvSpPr>
        <p:spPr/>
        <p:txBody>
          <a:bodyPr/>
          <a:lstStyle/>
          <a:p>
            <a:fld id="{82D89172-F985-4A9D-95A4-5EB220F90AB9}" type="slidenum">
              <a:rPr lang="en-GB" smtClean="0"/>
              <a:t>8</a:t>
            </a:fld>
            <a:endParaRPr lang="en-GB"/>
          </a:p>
        </p:txBody>
      </p:sp>
    </p:spTree>
    <p:extLst>
      <p:ext uri="{BB962C8B-B14F-4D97-AF65-F5344CB8AC3E}">
        <p14:creationId xmlns:p14="http://schemas.microsoft.com/office/powerpoint/2010/main" val="1936585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did you feel about the ending</a:t>
            </a:r>
            <a:r>
              <a:rPr lang="en-GB" baseline="0" dirty="0" smtClean="0"/>
              <a:t>? Are you glad that they caught the wolf? What was your favourite part of the story and why?</a:t>
            </a:r>
            <a:endParaRPr lang="en-GB" dirty="0"/>
          </a:p>
        </p:txBody>
      </p:sp>
      <p:sp>
        <p:nvSpPr>
          <p:cNvPr id="4" name="Slide Number Placeholder 3"/>
          <p:cNvSpPr>
            <a:spLocks noGrp="1"/>
          </p:cNvSpPr>
          <p:nvPr>
            <p:ph type="sldNum" sz="quarter" idx="10"/>
          </p:nvPr>
        </p:nvSpPr>
        <p:spPr/>
        <p:txBody>
          <a:bodyPr/>
          <a:lstStyle/>
          <a:p>
            <a:fld id="{82D89172-F985-4A9D-95A4-5EB220F90AB9}" type="slidenum">
              <a:rPr lang="en-GB" smtClean="0"/>
              <a:t>9</a:t>
            </a:fld>
            <a:endParaRPr lang="en-GB"/>
          </a:p>
        </p:txBody>
      </p:sp>
    </p:spTree>
    <p:extLst>
      <p:ext uri="{BB962C8B-B14F-4D97-AF65-F5344CB8AC3E}">
        <p14:creationId xmlns:p14="http://schemas.microsoft.com/office/powerpoint/2010/main" val="2874488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77C82F0-25BA-4E2D-8DBE-4EB4EA1E040C}"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1BF095-B57C-4475-ABD8-32E25D1748FE}" type="slidenum">
              <a:rPr lang="en-GB" smtClean="0"/>
              <a:t>‹#›</a:t>
            </a:fld>
            <a:endParaRPr lang="en-GB"/>
          </a:p>
        </p:txBody>
      </p:sp>
    </p:spTree>
    <p:extLst>
      <p:ext uri="{BB962C8B-B14F-4D97-AF65-F5344CB8AC3E}">
        <p14:creationId xmlns:p14="http://schemas.microsoft.com/office/powerpoint/2010/main" val="2782819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7C82F0-25BA-4E2D-8DBE-4EB4EA1E040C}"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1BF095-B57C-4475-ABD8-32E25D1748FE}" type="slidenum">
              <a:rPr lang="en-GB" smtClean="0"/>
              <a:t>‹#›</a:t>
            </a:fld>
            <a:endParaRPr lang="en-GB"/>
          </a:p>
        </p:txBody>
      </p:sp>
    </p:spTree>
    <p:extLst>
      <p:ext uri="{BB962C8B-B14F-4D97-AF65-F5344CB8AC3E}">
        <p14:creationId xmlns:p14="http://schemas.microsoft.com/office/powerpoint/2010/main" val="1404957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7C82F0-25BA-4E2D-8DBE-4EB4EA1E040C}"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1BF095-B57C-4475-ABD8-32E25D1748FE}" type="slidenum">
              <a:rPr lang="en-GB" smtClean="0"/>
              <a:t>‹#›</a:t>
            </a:fld>
            <a:endParaRPr lang="en-GB"/>
          </a:p>
        </p:txBody>
      </p:sp>
    </p:spTree>
    <p:extLst>
      <p:ext uri="{BB962C8B-B14F-4D97-AF65-F5344CB8AC3E}">
        <p14:creationId xmlns:p14="http://schemas.microsoft.com/office/powerpoint/2010/main" val="2155802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7C82F0-25BA-4E2D-8DBE-4EB4EA1E040C}"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1BF095-B57C-4475-ABD8-32E25D1748FE}" type="slidenum">
              <a:rPr lang="en-GB" smtClean="0"/>
              <a:t>‹#›</a:t>
            </a:fld>
            <a:endParaRPr lang="en-GB"/>
          </a:p>
        </p:txBody>
      </p:sp>
    </p:spTree>
    <p:extLst>
      <p:ext uri="{BB962C8B-B14F-4D97-AF65-F5344CB8AC3E}">
        <p14:creationId xmlns:p14="http://schemas.microsoft.com/office/powerpoint/2010/main" val="474588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7C82F0-25BA-4E2D-8DBE-4EB4EA1E040C}"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1BF095-B57C-4475-ABD8-32E25D1748FE}" type="slidenum">
              <a:rPr lang="en-GB" smtClean="0"/>
              <a:t>‹#›</a:t>
            </a:fld>
            <a:endParaRPr lang="en-GB"/>
          </a:p>
        </p:txBody>
      </p:sp>
    </p:spTree>
    <p:extLst>
      <p:ext uri="{BB962C8B-B14F-4D97-AF65-F5344CB8AC3E}">
        <p14:creationId xmlns:p14="http://schemas.microsoft.com/office/powerpoint/2010/main" val="50043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77C82F0-25BA-4E2D-8DBE-4EB4EA1E040C}"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1BF095-B57C-4475-ABD8-32E25D1748FE}" type="slidenum">
              <a:rPr lang="en-GB" smtClean="0"/>
              <a:t>‹#›</a:t>
            </a:fld>
            <a:endParaRPr lang="en-GB"/>
          </a:p>
        </p:txBody>
      </p:sp>
    </p:spTree>
    <p:extLst>
      <p:ext uri="{BB962C8B-B14F-4D97-AF65-F5344CB8AC3E}">
        <p14:creationId xmlns:p14="http://schemas.microsoft.com/office/powerpoint/2010/main" val="1341380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77C82F0-25BA-4E2D-8DBE-4EB4EA1E040C}" type="datetimeFigureOut">
              <a:rPr lang="en-GB" smtClean="0"/>
              <a:t>26/01/2021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1BF095-B57C-4475-ABD8-32E25D1748FE}" type="slidenum">
              <a:rPr lang="en-GB" smtClean="0"/>
              <a:t>‹#›</a:t>
            </a:fld>
            <a:endParaRPr lang="en-GB"/>
          </a:p>
        </p:txBody>
      </p:sp>
    </p:spTree>
    <p:extLst>
      <p:ext uri="{BB962C8B-B14F-4D97-AF65-F5344CB8AC3E}">
        <p14:creationId xmlns:p14="http://schemas.microsoft.com/office/powerpoint/2010/main" val="4151607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77C82F0-25BA-4E2D-8DBE-4EB4EA1E040C}" type="datetimeFigureOut">
              <a:rPr lang="en-GB" smtClean="0"/>
              <a:t>26/01/2021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1BF095-B57C-4475-ABD8-32E25D1748FE}" type="slidenum">
              <a:rPr lang="en-GB" smtClean="0"/>
              <a:t>‹#›</a:t>
            </a:fld>
            <a:endParaRPr lang="en-GB"/>
          </a:p>
        </p:txBody>
      </p:sp>
    </p:spTree>
    <p:extLst>
      <p:ext uri="{BB962C8B-B14F-4D97-AF65-F5344CB8AC3E}">
        <p14:creationId xmlns:p14="http://schemas.microsoft.com/office/powerpoint/2010/main" val="427515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C82F0-25BA-4E2D-8DBE-4EB4EA1E040C}" type="datetimeFigureOut">
              <a:rPr lang="en-GB" smtClean="0"/>
              <a:t>26/01/2021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1BF095-B57C-4475-ABD8-32E25D1748FE}" type="slidenum">
              <a:rPr lang="en-GB" smtClean="0"/>
              <a:t>‹#›</a:t>
            </a:fld>
            <a:endParaRPr lang="en-GB"/>
          </a:p>
        </p:txBody>
      </p:sp>
    </p:spTree>
    <p:extLst>
      <p:ext uri="{BB962C8B-B14F-4D97-AF65-F5344CB8AC3E}">
        <p14:creationId xmlns:p14="http://schemas.microsoft.com/office/powerpoint/2010/main" val="1901826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7C82F0-25BA-4E2D-8DBE-4EB4EA1E040C}"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1BF095-B57C-4475-ABD8-32E25D1748FE}" type="slidenum">
              <a:rPr lang="en-GB" smtClean="0"/>
              <a:t>‹#›</a:t>
            </a:fld>
            <a:endParaRPr lang="en-GB"/>
          </a:p>
        </p:txBody>
      </p:sp>
    </p:spTree>
    <p:extLst>
      <p:ext uri="{BB962C8B-B14F-4D97-AF65-F5344CB8AC3E}">
        <p14:creationId xmlns:p14="http://schemas.microsoft.com/office/powerpoint/2010/main" val="2496454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7C82F0-25BA-4E2D-8DBE-4EB4EA1E040C}"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1BF095-B57C-4475-ABD8-32E25D1748FE}" type="slidenum">
              <a:rPr lang="en-GB" smtClean="0"/>
              <a:t>‹#›</a:t>
            </a:fld>
            <a:endParaRPr lang="en-GB"/>
          </a:p>
        </p:txBody>
      </p:sp>
    </p:spTree>
    <p:extLst>
      <p:ext uri="{BB962C8B-B14F-4D97-AF65-F5344CB8AC3E}">
        <p14:creationId xmlns:p14="http://schemas.microsoft.com/office/powerpoint/2010/main" val="2479638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C82F0-25BA-4E2D-8DBE-4EB4EA1E040C}" type="datetimeFigureOut">
              <a:rPr lang="en-GB" smtClean="0"/>
              <a:t>26/01/2021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BF095-B57C-4475-ABD8-32E25D1748FE}" type="slidenum">
              <a:rPr lang="en-GB" smtClean="0"/>
              <a:t>‹#›</a:t>
            </a:fld>
            <a:endParaRPr lang="en-GB"/>
          </a:p>
        </p:txBody>
      </p:sp>
    </p:spTree>
    <p:extLst>
      <p:ext uri="{BB962C8B-B14F-4D97-AF65-F5344CB8AC3E}">
        <p14:creationId xmlns:p14="http://schemas.microsoft.com/office/powerpoint/2010/main" val="2122751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5360" y="2672482"/>
            <a:ext cx="5814060" cy="2387600"/>
          </a:xfrm>
        </p:spPr>
        <p:txBody>
          <a:bodyPr>
            <a:normAutofit fontScale="90000"/>
          </a:bodyPr>
          <a:lstStyle/>
          <a:p>
            <a:r>
              <a:rPr lang="en-GB" dirty="0" smtClean="0">
                <a:latin typeface="Arial" panose="020B0604020202020204" pitchFamily="34" charset="0"/>
                <a:cs typeface="Arial" panose="020B0604020202020204" pitchFamily="34" charset="0"/>
              </a:rPr>
              <a:t>What can you remember about Peter and the Wolf?</a:t>
            </a: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62E6F21-FFE0-2941-B593-F25C48202892}"/>
              </a:ext>
            </a:extLst>
          </p:cNvPr>
          <p:cNvPicPr>
            <a:picLocks noChangeAspect="1"/>
          </p:cNvPicPr>
          <p:nvPr/>
        </p:nvPicPr>
        <p:blipFill>
          <a:blip r:embed="rId5"/>
          <a:stretch>
            <a:fillRect/>
          </a:stretch>
        </p:blipFill>
        <p:spPr>
          <a:xfrm>
            <a:off x="7395589" y="975940"/>
            <a:ext cx="4057271" cy="494480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46872" y="6116782"/>
            <a:ext cx="609600" cy="609600"/>
          </a:xfrm>
          <a:prstGeom prst="rect">
            <a:avLst/>
          </a:prstGeom>
        </p:spPr>
      </p:pic>
    </p:spTree>
    <p:extLst>
      <p:ext uri="{BB962C8B-B14F-4D97-AF65-F5344CB8AC3E}">
        <p14:creationId xmlns:p14="http://schemas.microsoft.com/office/powerpoint/2010/main" val="1678639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3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Commentary:</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70025"/>
            <a:ext cx="10515600" cy="4351338"/>
          </a:xfrm>
        </p:spPr>
        <p:txBody>
          <a:bodyPr>
            <a:noAutofit/>
          </a:bodyPr>
          <a:lstStyle/>
          <a:p>
            <a:pPr marL="0" indent="0">
              <a:buNone/>
            </a:pPr>
            <a:r>
              <a:rPr lang="en-GB" sz="2000" dirty="0" smtClean="0">
                <a:latin typeface="Arial" panose="020B0604020202020204" pitchFamily="34" charset="0"/>
                <a:cs typeface="Arial" panose="020B0604020202020204" pitchFamily="34" charset="0"/>
              </a:rPr>
              <a:t>Slide 1: Before we look at the end of the story, what can you remember</a:t>
            </a:r>
            <a:r>
              <a:rPr lang="en-GB" sz="2000" baseline="0" dirty="0" smtClean="0">
                <a:latin typeface="Arial" panose="020B0604020202020204" pitchFamily="34" charset="0"/>
                <a:cs typeface="Arial" panose="020B0604020202020204" pitchFamily="34" charset="0"/>
              </a:rPr>
              <a:t> about Peter and the Wolf?</a:t>
            </a:r>
            <a:endParaRPr lang="en-GB" sz="2000" dirty="0" smtClean="0">
              <a:latin typeface="Arial" panose="020B0604020202020204" pitchFamily="34"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Slide 2: Quick prediction – what</a:t>
            </a:r>
            <a:r>
              <a:rPr lang="en-GB" sz="2000" baseline="0" dirty="0" smtClean="0">
                <a:latin typeface="Arial" panose="020B0604020202020204" pitchFamily="34" charset="0"/>
                <a:cs typeface="Arial" panose="020B0604020202020204" pitchFamily="34" charset="0"/>
              </a:rPr>
              <a:t> is going to happen next?</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Slide 3: The little bird flew as close as he could, almost touching</a:t>
            </a:r>
            <a:r>
              <a:rPr lang="en-GB" sz="2000" baseline="0" dirty="0" smtClean="0">
                <a:latin typeface="Arial" panose="020B0604020202020204" pitchFamily="34" charset="0"/>
                <a:cs typeface="Arial" panose="020B0604020202020204" pitchFamily="34" charset="0"/>
              </a:rPr>
              <a:t> the wolf’s head with his wings, while the wolf snapped angrily at him from this side and that.</a:t>
            </a:r>
            <a:r>
              <a:rPr lang="en-GB" sz="2000" dirty="0" smtClean="0">
                <a:latin typeface="Arial" panose="020B0604020202020204" pitchFamily="34" charset="0"/>
                <a:cs typeface="Arial" panose="020B0604020202020204" pitchFamily="34" charset="0"/>
              </a:rPr>
              <a:t> </a:t>
            </a:r>
            <a:r>
              <a:rPr lang="en-GB" sz="2000" baseline="0" dirty="0" smtClean="0">
                <a:latin typeface="Arial" panose="020B0604020202020204" pitchFamily="34" charset="0"/>
                <a:cs typeface="Arial" panose="020B0604020202020204" pitchFamily="34" charset="0"/>
              </a:rPr>
              <a:t>How the bird worried the wolf and how the wolf wanted to catch him, but the little bird was too clever and the wolf simply couldn’t do anything about it.</a:t>
            </a:r>
            <a:endParaRPr lang="en-GB" sz="2000" dirty="0" smtClean="0">
              <a:latin typeface="Arial" panose="020B0604020202020204" pitchFamily="34"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Slide 4: Meanwhile, Peter</a:t>
            </a:r>
            <a:r>
              <a:rPr lang="en-GB" sz="2000" baseline="0" dirty="0" smtClean="0">
                <a:latin typeface="Arial" panose="020B0604020202020204" pitchFamily="34" charset="0"/>
                <a:cs typeface="Arial" panose="020B0604020202020204" pitchFamily="34" charset="0"/>
              </a:rPr>
              <a:t> made a lasso out of the strong rope and, very carefully letting it down, he caught the wolf by the tail, and pulled with all his might.</a:t>
            </a:r>
            <a:r>
              <a:rPr lang="en-GB" sz="2000" dirty="0" smtClean="0">
                <a:latin typeface="Arial" panose="020B0604020202020204" pitchFamily="34" charset="0"/>
                <a:cs typeface="Arial" panose="020B0604020202020204" pitchFamily="34" charset="0"/>
              </a:rPr>
              <a:t> </a:t>
            </a:r>
            <a:r>
              <a:rPr lang="en-GB" sz="2000" baseline="0" dirty="0" smtClean="0">
                <a:latin typeface="Arial" panose="020B0604020202020204" pitchFamily="34" charset="0"/>
                <a:cs typeface="Arial" panose="020B0604020202020204" pitchFamily="34" charset="0"/>
              </a:rPr>
              <a:t>Feeling himself caught, the wolf snarled  and jumped wildly, trying to escape. But Peter had tied the other end of the rope to the tree and the wolf’s jumping only made the rope round his tail tighter.</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Slide 5: Just then, some hunters came out of the dark forest. They were following the wolf’s trail in the snow, shooting their guns as they marched. Peter,</a:t>
            </a:r>
            <a:r>
              <a:rPr lang="en-GB" sz="2000" baseline="0" dirty="0" smtClean="0">
                <a:latin typeface="Arial" panose="020B0604020202020204" pitchFamily="34" charset="0"/>
                <a:cs typeface="Arial" panose="020B0604020202020204" pitchFamily="34" charset="0"/>
              </a:rPr>
              <a:t> high in the tree, called out, “Don’t shoot! The bird and I have caught the wolf. Now we can  take him to the zoo.”</a:t>
            </a:r>
            <a:endParaRPr lang="en-GB"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3808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Commentary:</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70025"/>
            <a:ext cx="10515600" cy="4351338"/>
          </a:xfrm>
        </p:spPr>
        <p:txBody>
          <a:bodyPr>
            <a:noAutofit/>
          </a:bodyPr>
          <a:lstStyle/>
          <a:p>
            <a:pPr marL="0" indent="0">
              <a:buNone/>
            </a:pPr>
            <a:r>
              <a:rPr lang="en-GB" sz="2000" dirty="0" smtClean="0">
                <a:latin typeface="Arial" panose="020B0604020202020204" pitchFamily="34" charset="0"/>
                <a:cs typeface="Arial" panose="020B0604020202020204" pitchFamily="34" charset="0"/>
              </a:rPr>
              <a:t>Slide 6: Imagine the triumphant</a:t>
            </a:r>
            <a:r>
              <a:rPr lang="en-GB" sz="2000" baseline="0" dirty="0" smtClean="0">
                <a:latin typeface="Arial" panose="020B0604020202020204" pitchFamily="34" charset="0"/>
                <a:cs typeface="Arial" panose="020B0604020202020204" pitchFamily="34" charset="0"/>
              </a:rPr>
              <a:t> procession… Peter at the front, then the hunters leading the wolf, then Grandfather. And, right at the end, the cat. Grandfather shook his head. “Ah it’s all very well… but what if Peter hadn’t caught the wolf, what then, eh?” Above them flew the little bird, singing happily, “My, what brave fellows we are, Peter and I. Look what we’ve caught!”</a:t>
            </a:r>
            <a:endParaRPr lang="en-GB" sz="2000" dirty="0" smtClean="0">
              <a:latin typeface="Arial" panose="020B0604020202020204" pitchFamily="34"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Slide 7: And,</a:t>
            </a:r>
            <a:r>
              <a:rPr lang="en-GB" sz="2000" baseline="0" dirty="0" smtClean="0">
                <a:latin typeface="Arial" panose="020B0604020202020204" pitchFamily="34" charset="0"/>
                <a:cs typeface="Arial" panose="020B0604020202020204" pitchFamily="34" charset="0"/>
              </a:rPr>
              <a:t> if you listen </a:t>
            </a:r>
            <a:r>
              <a:rPr lang="en-GB" sz="2000" i="1" baseline="0" dirty="0" smtClean="0">
                <a:latin typeface="Arial" panose="020B0604020202020204" pitchFamily="34" charset="0"/>
                <a:cs typeface="Arial" panose="020B0604020202020204" pitchFamily="34" charset="0"/>
              </a:rPr>
              <a:t>very </a:t>
            </a:r>
            <a:r>
              <a:rPr lang="en-GB" sz="2000" i="0" baseline="0" dirty="0" smtClean="0">
                <a:latin typeface="Arial" panose="020B0604020202020204" pitchFamily="34" charset="0"/>
                <a:cs typeface="Arial" panose="020B0604020202020204" pitchFamily="34" charset="0"/>
              </a:rPr>
              <a:t>carefully you might hear the fat duck quacking inside the wolf because the wolf, in his hurry, swallowed her whole!</a:t>
            </a:r>
            <a:endParaRPr lang="en-GB" sz="2000" dirty="0" smtClean="0">
              <a:latin typeface="Arial" panose="020B0604020202020204" pitchFamily="34"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Slide 8: Glossary: Triumphant – proud. Procession –</a:t>
            </a:r>
            <a:r>
              <a:rPr lang="en-GB" sz="2000" baseline="0" dirty="0" smtClean="0">
                <a:latin typeface="Arial" panose="020B0604020202020204" pitchFamily="34" charset="0"/>
                <a:cs typeface="Arial" panose="020B0604020202020204" pitchFamily="34" charset="0"/>
              </a:rPr>
              <a:t> a  number of people moving forward.</a:t>
            </a:r>
            <a:r>
              <a:rPr lang="en-GB" sz="2000" dirty="0" smtClean="0">
                <a:latin typeface="Arial" panose="020B0604020202020204" pitchFamily="34" charset="0"/>
                <a:cs typeface="Arial" panose="020B0604020202020204" pitchFamily="34" charset="0"/>
              </a:rPr>
              <a:t> </a:t>
            </a:r>
            <a:r>
              <a:rPr lang="en-GB" sz="2000" baseline="0" dirty="0" smtClean="0">
                <a:latin typeface="Arial" panose="020B0604020202020204" pitchFamily="34" charset="0"/>
                <a:cs typeface="Arial" panose="020B0604020202020204" pitchFamily="34" charset="0"/>
              </a:rPr>
              <a:t>Lasso – a loop made out of rope</a:t>
            </a:r>
            <a:endParaRPr lang="en-GB" sz="2000" dirty="0" smtClean="0">
              <a:latin typeface="Arial" panose="020B0604020202020204" pitchFamily="34"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Slide 9: How did you feel about the ending</a:t>
            </a:r>
            <a:r>
              <a:rPr lang="en-GB" sz="2000" baseline="0" dirty="0" smtClean="0">
                <a:latin typeface="Arial" panose="020B0604020202020204" pitchFamily="34" charset="0"/>
                <a:cs typeface="Arial" panose="020B0604020202020204" pitchFamily="34" charset="0"/>
              </a:rPr>
              <a:t>? Are you glad that they caught the wolf? What was your favourite part of the story and why?</a:t>
            </a:r>
            <a:endParaRPr lang="en-GB"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6555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latin typeface="Arial" panose="020B0604020202020204" pitchFamily="34" charset="0"/>
                <a:cs typeface="Arial" panose="020B0604020202020204" pitchFamily="34" charset="0"/>
              </a:rPr>
              <a:t>Quick prediction – what will happen next?</a:t>
            </a:r>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65966C3-D0A2-4D43-B4A7-0D039D43604B}"/>
              </a:ext>
            </a:extLst>
          </p:cNvPr>
          <p:cNvPicPr>
            <a:picLocks noChangeAspect="1"/>
          </p:cNvPicPr>
          <p:nvPr/>
        </p:nvPicPr>
        <p:blipFill rotWithShape="1">
          <a:blip r:embed="rId5"/>
          <a:srcRect l="6814" r="7768"/>
          <a:stretch/>
        </p:blipFill>
        <p:spPr>
          <a:xfrm rot="5400000">
            <a:off x="3538539" y="1715295"/>
            <a:ext cx="5114922" cy="4491038"/>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53800" y="6005945"/>
            <a:ext cx="609600" cy="609600"/>
          </a:xfrm>
          <a:prstGeom prst="rect">
            <a:avLst/>
          </a:prstGeom>
        </p:spPr>
      </p:pic>
    </p:spTree>
    <p:extLst>
      <p:ext uri="{BB962C8B-B14F-4D97-AF65-F5344CB8AC3E}">
        <p14:creationId xmlns:p14="http://schemas.microsoft.com/office/powerpoint/2010/main" val="28224786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2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stretch>
            <a:fillRect/>
          </a:stretch>
        </p:blipFill>
        <p:spPr>
          <a:xfrm>
            <a:off x="2100495" y="182880"/>
            <a:ext cx="8047478" cy="6446520"/>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40662" y="6019800"/>
            <a:ext cx="609600" cy="609600"/>
          </a:xfrm>
          <a:prstGeom prst="rect">
            <a:avLst/>
          </a:prstGeom>
        </p:spPr>
      </p:pic>
    </p:spTree>
    <p:extLst>
      <p:ext uri="{BB962C8B-B14F-4D97-AF65-F5344CB8AC3E}">
        <p14:creationId xmlns:p14="http://schemas.microsoft.com/office/powerpoint/2010/main" val="36226710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7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2929690" y="137160"/>
            <a:ext cx="6465770" cy="6638189"/>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72193" y="6165749"/>
            <a:ext cx="609600" cy="609600"/>
          </a:xfrm>
          <a:prstGeom prst="rect">
            <a:avLst/>
          </a:prstGeom>
        </p:spPr>
      </p:pic>
    </p:spTree>
    <p:extLst>
      <p:ext uri="{BB962C8B-B14F-4D97-AF65-F5344CB8AC3E}">
        <p14:creationId xmlns:p14="http://schemas.microsoft.com/office/powerpoint/2010/main" val="10271524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5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3645201" y="132307"/>
            <a:ext cx="5841700" cy="6565673"/>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61834" y="6088380"/>
            <a:ext cx="609600" cy="609600"/>
          </a:xfrm>
          <a:prstGeom prst="rect">
            <a:avLst/>
          </a:prstGeom>
        </p:spPr>
      </p:pic>
    </p:spTree>
    <p:extLst>
      <p:ext uri="{BB962C8B-B14F-4D97-AF65-F5344CB8AC3E}">
        <p14:creationId xmlns:p14="http://schemas.microsoft.com/office/powerpoint/2010/main" val="32394564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6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440645" y="685800"/>
            <a:ext cx="11413175" cy="541782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19490" y="6103620"/>
            <a:ext cx="609600" cy="609600"/>
          </a:xfrm>
          <a:prstGeom prst="rect">
            <a:avLst/>
          </a:prstGeom>
        </p:spPr>
      </p:pic>
    </p:spTree>
    <p:extLst>
      <p:ext uri="{BB962C8B-B14F-4D97-AF65-F5344CB8AC3E}">
        <p14:creationId xmlns:p14="http://schemas.microsoft.com/office/powerpoint/2010/main" val="10072096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24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stretch>
            <a:fillRect/>
          </a:stretch>
        </p:blipFill>
        <p:spPr>
          <a:xfrm>
            <a:off x="2281348" y="388620"/>
            <a:ext cx="8326818" cy="5806440"/>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56427" y="6072352"/>
            <a:ext cx="609600" cy="609600"/>
          </a:xfrm>
          <a:prstGeom prst="rect">
            <a:avLst/>
          </a:prstGeom>
        </p:spPr>
      </p:pic>
    </p:spTree>
    <p:extLst>
      <p:ext uri="{BB962C8B-B14F-4D97-AF65-F5344CB8AC3E}">
        <p14:creationId xmlns:p14="http://schemas.microsoft.com/office/powerpoint/2010/main" val="15911983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1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Glossary:</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GB" dirty="0" smtClean="0">
                <a:latin typeface="Arial" panose="020B0604020202020204" pitchFamily="34" charset="0"/>
                <a:cs typeface="Arial" panose="020B0604020202020204" pitchFamily="34" charset="0"/>
              </a:rPr>
              <a:t>triumphant – proud</a:t>
            </a:r>
          </a:p>
          <a:p>
            <a:pPr marL="0" indent="0">
              <a:buNone/>
            </a:pPr>
            <a:endParaRPr lang="en-GB" dirty="0" smtClean="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procession – a number of people moving forward</a:t>
            </a:r>
          </a:p>
          <a:p>
            <a:pPr marL="0" indent="0">
              <a:buNone/>
            </a:pPr>
            <a:endParaRPr lang="en-GB" dirty="0" smtClean="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lasso – a loop made out of rope</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3193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480" y="1231265"/>
            <a:ext cx="10515600" cy="4351338"/>
          </a:xfrm>
        </p:spPr>
        <p:txBody>
          <a:bodyPr/>
          <a:lstStyle/>
          <a:p>
            <a:pPr marL="0" indent="0" algn="ctr">
              <a:buNone/>
            </a:pPr>
            <a:r>
              <a:rPr lang="en-GB" dirty="0" smtClean="0">
                <a:latin typeface="Arial" panose="020B0604020202020204" pitchFamily="34" charset="0"/>
                <a:cs typeface="Arial" panose="020B0604020202020204" pitchFamily="34" charset="0"/>
              </a:rPr>
              <a:t>How did you feel about the ending?</a:t>
            </a:r>
          </a:p>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smtClean="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Are you glad that they caught the wolf?</a:t>
            </a:r>
          </a:p>
          <a:p>
            <a:pPr marL="0" indent="0" algn="ctr">
              <a:buNone/>
            </a:pPr>
            <a:endParaRPr lang="en-GB" dirty="0" smtClean="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What was your favourite part of the story and why?</a:t>
            </a:r>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6124" y="5946228"/>
            <a:ext cx="609600" cy="609600"/>
          </a:xfrm>
          <a:prstGeom prst="rect">
            <a:avLst/>
          </a:prstGeom>
        </p:spPr>
      </p:pic>
    </p:spTree>
    <p:extLst>
      <p:ext uri="{BB962C8B-B14F-4D97-AF65-F5344CB8AC3E}">
        <p14:creationId xmlns:p14="http://schemas.microsoft.com/office/powerpoint/2010/main" val="21006122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4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895</Words>
  <Application>Microsoft Office PowerPoint</Application>
  <PresentationFormat>Widescreen</PresentationFormat>
  <Paragraphs>51</Paragraphs>
  <Slides>11</Slides>
  <Notes>9</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What can you remember about Peter and the Wolf?</vt:lpstr>
      <vt:lpstr>PowerPoint Presentation</vt:lpstr>
      <vt:lpstr>PowerPoint Presentation</vt:lpstr>
      <vt:lpstr>PowerPoint Presentation</vt:lpstr>
      <vt:lpstr>PowerPoint Presentation</vt:lpstr>
      <vt:lpstr>PowerPoint Presentation</vt:lpstr>
      <vt:lpstr>PowerPoint Presentation</vt:lpstr>
      <vt:lpstr>Glossary:</vt:lpstr>
      <vt:lpstr>PowerPoint Presentation</vt:lpstr>
      <vt:lpstr>Commentary:</vt:lpstr>
      <vt:lpstr>Commentary:</vt:lpstr>
    </vt:vector>
  </TitlesOfParts>
  <Company>International 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can you remember about Peter and the Wolf?</dc:title>
  <dc:creator>Kiddy, Rubie</dc:creator>
  <cp:lastModifiedBy>Swan, Laura</cp:lastModifiedBy>
  <cp:revision>6</cp:revision>
  <dcterms:created xsi:type="dcterms:W3CDTF">2021-01-26T13:22:00Z</dcterms:created>
  <dcterms:modified xsi:type="dcterms:W3CDTF">2021-01-26T14:03:39Z</dcterms:modified>
</cp:coreProperties>
</file>