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1" r:id="rId6"/>
    <p:sldId id="262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9"/>
  </p:normalViewPr>
  <p:slideViewPr>
    <p:cSldViewPr>
      <p:cViewPr varScale="1">
        <p:scale>
          <a:sx n="103" d="100"/>
          <a:sy n="103" d="100"/>
        </p:scale>
        <p:origin x="680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33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407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16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26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69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258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622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708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6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16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B4DBF-61F3-477A-99D9-8F2A7E0D37F9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044C5-68FA-492E-89E3-FE2097498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04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image" Target="../media/image8.png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1.png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6" Type="http://schemas.openxmlformats.org/officeDocument/2006/relationships/image" Target="../media/image8.png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9.m4a"/><Relationship Id="rId1" Type="http://schemas.microsoft.com/office/2007/relationships/media" Target="../media/media9.m4a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358730"/>
            <a:ext cx="1885950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971542"/>
            <a:ext cx="1935460" cy="1544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51846"/>
            <a:ext cx="2228825" cy="1906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365104"/>
            <a:ext cx="2497236" cy="2151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19" y="442005"/>
            <a:ext cx="146685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8302128" y="59065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26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20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E1773-4CC4-CD44-8CA3-E0EFD63F3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Commentary: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43238-E38E-3047-B68E-62FFCD46C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 1: What does each weather symbol mean?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 6: Last Friday, I put a cup outside in the playground. What do you think happened?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 7: After a week, was my cup empty, full of water or full of snow?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 8: That’s right, it was full of snow. What will happen next when the snow melts?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 9: I will have a cup full of water. Can you think of an experiment to see how much snow we get next week?</a:t>
            </a:r>
          </a:p>
        </p:txBody>
      </p:sp>
    </p:spTree>
    <p:extLst>
      <p:ext uri="{BB962C8B-B14F-4D97-AF65-F5344CB8AC3E}">
        <p14:creationId xmlns:p14="http://schemas.microsoft.com/office/powerpoint/2010/main" val="1035519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What is the weather like today?</a:t>
            </a:r>
            <a:b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Draw a symbol to show the weather.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627784" y="1628800"/>
            <a:ext cx="4536504" cy="460851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6416" y="62373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33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881"/>
          <a:stretch/>
        </p:blipFill>
        <p:spPr bwMode="auto">
          <a:xfrm>
            <a:off x="-16982" y="1268760"/>
            <a:ext cx="9237179" cy="1440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7232" y="4149080"/>
            <a:ext cx="6768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What did the forecast predict?</a:t>
            </a:r>
          </a:p>
          <a:p>
            <a:pPr algn="ctr"/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Was it right?</a:t>
            </a:r>
          </a:p>
        </p:txBody>
      </p:sp>
      <p:pic>
        <p:nvPicPr>
          <p:cNvPr id="2" name="Audio Recording 10 Feb 2021 at 17:27:06" descr="Audio Recording 10 Feb 2021 at 17:27:06">
            <a:hlinkClick r:id="" action="ppaction://media"/>
            <a:extLst>
              <a:ext uri="{FF2B5EF4-FFF2-40B4-BE49-F238E27FC236}">
                <a16:creationId xmlns:a16="http://schemas.microsoft.com/office/drawing/2014/main" id="{F64BD030-0FCE-6946-8835-DAF2317957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172400" y="594928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0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Can you remember my experiment?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63688" y="5733256"/>
            <a:ext cx="5486400" cy="804862"/>
          </a:xfrm>
        </p:spPr>
        <p:txBody>
          <a:bodyPr>
            <a:norm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did I want to test?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2" b="3012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Audio Recording 10 Feb 2021 at 17:27:24" descr="Audio Recording 10 Feb 2021 at 17:27:24">
            <a:hlinkClick r:id="" action="ppaction://media"/>
            <a:extLst>
              <a:ext uri="{FF2B5EF4-FFF2-40B4-BE49-F238E27FC236}">
                <a16:creationId xmlns:a16="http://schemas.microsoft.com/office/drawing/2014/main" id="{6741401F-13A9-0B44-AB1F-DEFD53FF01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100392" y="594928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616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My Experiment:</a:t>
            </a:r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501838"/>
            <a:ext cx="1440160" cy="1636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6"/>
          <p:cNvSpPr txBox="1">
            <a:spLocks/>
          </p:cNvSpPr>
          <p:nvPr/>
        </p:nvSpPr>
        <p:spPr>
          <a:xfrm>
            <a:off x="569218" y="53732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Predict: How much water will be in my cup next Friday?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2" b="3012"/>
          <a:stretch>
            <a:fillRect/>
          </a:stretch>
        </p:blipFill>
        <p:spPr bwMode="auto">
          <a:xfrm>
            <a:off x="585614" y="2564904"/>
            <a:ext cx="2491680" cy="1868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Audio Recording 10 Feb 2021 at 17:27:47" descr="Audio Recording 10 Feb 2021 at 17:27:47">
            <a:hlinkClick r:id="" action="ppaction://media"/>
            <a:extLst>
              <a:ext uri="{FF2B5EF4-FFF2-40B4-BE49-F238E27FC236}">
                <a16:creationId xmlns:a16="http://schemas.microsoft.com/office/drawing/2014/main" id="{F8EEC2E9-BDC5-FB48-A746-46E0A58A99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168382" y="596751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61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7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/>
              <a:t>Last Friday…</a:t>
            </a:r>
          </a:p>
        </p:txBody>
      </p:sp>
      <p:pic>
        <p:nvPicPr>
          <p:cNvPr id="4" name="Audio Recording 10 Feb 2021 at 17:28:03" descr="Audio Recording 10 Feb 2021 at 17:28:03">
            <a:hlinkClick r:id="" action="ppaction://media"/>
            <a:extLst>
              <a:ext uri="{FF2B5EF4-FFF2-40B4-BE49-F238E27FC236}">
                <a16:creationId xmlns:a16="http://schemas.microsoft.com/office/drawing/2014/main" id="{AD2FDB30-EB5D-CD4A-B4F7-CA962DC5C9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172400" y="5838524"/>
            <a:ext cx="812800" cy="812800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A69A4F05-8020-124C-BACE-4F4C7D129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564904"/>
            <a:ext cx="2376264" cy="2700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293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Arial" panose="020B0604020202020204" pitchFamily="34" charset="0"/>
                <a:cs typeface="Arial" panose="020B0604020202020204" pitchFamily="34" charset="0"/>
              </a:rPr>
              <a:t>Results:</a:t>
            </a: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61D4A629-DEED-E84D-8F1B-6C955CE2A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52936"/>
            <a:ext cx="1647183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>
            <a:extLst>
              <a:ext uri="{FF2B5EF4-FFF2-40B4-BE49-F238E27FC236}">
                <a16:creationId xmlns:a16="http://schemas.microsoft.com/office/drawing/2014/main" id="{F408C96A-E391-1B40-BDAB-BFC28EE079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225" y="2899445"/>
            <a:ext cx="1647183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B1C4722A-CEA2-2F4D-96AC-BF8C707F7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193" y="2892043"/>
            <a:ext cx="1647183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Audio Recording 10 Feb 2021 at 17:28:45" descr="Audio Recording 10 Feb 2021 at 17:28:45">
            <a:hlinkClick r:id="" action="ppaction://media"/>
            <a:extLst>
              <a:ext uri="{FF2B5EF4-FFF2-40B4-BE49-F238E27FC236}">
                <a16:creationId xmlns:a16="http://schemas.microsoft.com/office/drawing/2014/main" id="{1C451F16-77B2-9145-AF3C-8EE35D6E46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56376" y="5776740"/>
            <a:ext cx="812800" cy="8128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57C7D31-4B67-6D41-A63D-87C2A7FC7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684" y="1872978"/>
            <a:ext cx="1532632" cy="1149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32A5B41-A9BA-7647-A250-46384C3781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1324" y="2038251"/>
            <a:ext cx="862920" cy="861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486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68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56592" y="5517232"/>
            <a:ext cx="8229600" cy="1143000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will happen next?</a:t>
            </a: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4338202A-62AE-CD4B-B3F5-E65C14C034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408" y="3071863"/>
            <a:ext cx="1647183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246DA0CD-0E4D-444A-B5C4-935DC4CB5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540" y="1988840"/>
            <a:ext cx="862920" cy="861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udio Recording 10 Feb 2021 at 17:30:40" descr="Audio Recording 10 Feb 2021 at 17:30:40">
            <a:hlinkClick r:id="" action="ppaction://media"/>
            <a:extLst>
              <a:ext uri="{FF2B5EF4-FFF2-40B4-BE49-F238E27FC236}">
                <a16:creationId xmlns:a16="http://schemas.microsoft.com/office/drawing/2014/main" id="{43376EF0-D19E-4549-8F60-EF1D69AC68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028384" y="581654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01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64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94BBC-8D30-354C-B6B9-7BA3B6ADC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snow will melt!</a:t>
            </a: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21A594FB-B09C-044C-8AA2-EBA06D5A1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408" y="3071863"/>
            <a:ext cx="1647183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rapezium 5">
            <a:extLst>
              <a:ext uri="{FF2B5EF4-FFF2-40B4-BE49-F238E27FC236}">
                <a16:creationId xmlns:a16="http://schemas.microsoft.com/office/drawing/2014/main" id="{4B2B17AE-57DE-3E44-928B-C7E5E290C73E}"/>
              </a:ext>
            </a:extLst>
          </p:cNvPr>
          <p:cNvSpPr/>
          <p:nvPr/>
        </p:nvSpPr>
        <p:spPr>
          <a:xfrm rot="10800000">
            <a:off x="3923927" y="3284984"/>
            <a:ext cx="1368153" cy="1587079"/>
          </a:xfrm>
          <a:prstGeom prst="trapezoid">
            <a:avLst/>
          </a:prstGeom>
          <a:solidFill>
            <a:schemeClr val="accent1"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Audio Recording 10 Feb 2021 at 17:32:25" descr="Audio Recording 10 Feb 2021 at 17:32:25">
            <a:hlinkClick r:id="" action="ppaction://media"/>
            <a:extLst>
              <a:ext uri="{FF2B5EF4-FFF2-40B4-BE49-F238E27FC236}">
                <a16:creationId xmlns:a16="http://schemas.microsoft.com/office/drawing/2014/main" id="{65B5A9D7-6E5F-6641-BC5A-9F7F2FD917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100392" y="60452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34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3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172</Words>
  <Application>Microsoft Macintosh PowerPoint</Application>
  <PresentationFormat>On-screen Show (4:3)</PresentationFormat>
  <Paragraphs>18</Paragraphs>
  <Slides>10</Slides>
  <Notes>0</Notes>
  <HiddenSlides>0</HiddenSlides>
  <MMClips>9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What is the weather like today? Draw a symbol to show the weather.</vt:lpstr>
      <vt:lpstr>PowerPoint Presentation</vt:lpstr>
      <vt:lpstr>Can you remember my experiment?</vt:lpstr>
      <vt:lpstr>My Experiment:</vt:lpstr>
      <vt:lpstr>Last Friday…</vt:lpstr>
      <vt:lpstr>Results:</vt:lpstr>
      <vt:lpstr>What will happen next?</vt:lpstr>
      <vt:lpstr>The snow will melt!</vt:lpstr>
      <vt:lpstr>Commentary: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Kiddy, Rubie</dc:creator>
  <cp:lastModifiedBy>rubie.kiddy</cp:lastModifiedBy>
  <cp:revision>9</cp:revision>
  <dcterms:created xsi:type="dcterms:W3CDTF">2021-02-02T13:08:26Z</dcterms:created>
  <dcterms:modified xsi:type="dcterms:W3CDTF">2021-02-10T17:34:49Z</dcterms:modified>
</cp:coreProperties>
</file>