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Action1.xml" ContentType="application/vnd.ms-office.inkAction+xml"/>
  <Override PartName="/ppt/comments/comment1.xml" ContentType="application/vnd.openxmlformats-officedocument.presentationml.comments+xml"/>
  <Override PartName="/ppt/notesSlides/notesSlide9.xml" ContentType="application/vnd.openxmlformats-officedocument.presentationml.notesSlide+xml"/>
  <Override PartName="/ppt/ink/inkAction2.xml" ContentType="application/vnd.ms-office.inkActio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63" r:id="rId4"/>
    <p:sldId id="257" r:id="rId5"/>
    <p:sldId id="261" r:id="rId6"/>
    <p:sldId id="270" r:id="rId7"/>
    <p:sldId id="266" r:id="rId8"/>
    <p:sldId id="259" r:id="rId9"/>
    <p:sldId id="26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ptop" initials="L" lastIdx="1" clrIdx="0">
    <p:extLst>
      <p:ext uri="{19B8F6BF-5375-455C-9EA6-DF929625EA0E}">
        <p15:presenceInfo xmlns:p15="http://schemas.microsoft.com/office/powerpoint/2012/main" userId="Lapto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5" autoAdjust="0"/>
    <p:restoredTop sz="94699"/>
  </p:normalViewPr>
  <p:slideViewPr>
    <p:cSldViewPr snapToGrid="0">
      <p:cViewPr varScale="1">
        <p:scale>
          <a:sx n="69" d="100"/>
          <a:sy n="69" d="100"/>
        </p:scale>
        <p:origin x="7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2-01T13:38:51.203" idx="1">
    <p:pos x="7680" y="1"/>
    <p:text/>
    <p:extLst>
      <p:ext uri="{C676402C-5697-4E1C-873F-D02D1690AC5C}">
        <p15:threadingInfo xmlns:p15="http://schemas.microsoft.com/office/powerpoint/2012/main" timeZoneBias="0"/>
      </p:ext>
    </p:extLst>
  </p:cm>
</p:cmLst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2-01T15:47:29.4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act:action type="add" startTime="8895">
    <iact:property name="dataType"/>
    <iact:actionData xml:id="d0">
      <inkml:trace xmlns:inkml="http://www.w3.org/2003/InkML" xml:id="stk0" contextRef="#ctx0" brushRef="#br0">8866 3199 0,'-34'34'72,"-36"36"-58,35 34 4,0-104-2,35 35-8,-34-35 5,34 35 6,0-1 60,0 36-75,0-35 13,0-1-4,0 1 8,0 0-11,0 0 6,0 0 0,0-1-11,0 1 12,0 0-6,0 0 8,0-1-10,0 1 74,34-35-68,-34 70-7,35-36 7,0-34 49,0 35-7,-35 0-50,35-35 8,-1 0 24,1 0-19,0 0-11,0 0-2,-1 0-2,1 0 38,0 0-6,34 0-21,-34 0 11,0 0-11,0-35-1,-35 0-1,35 35 3,-1-69 2,1 34 4,-35 0-18,35 1 7,-35-1 20,0 0 12,0 0-27,0 1-9,0-1-1,0 0 4,0 0-5,0 0 2,0 1 0,-35 34 0,0-35 26,1 0 8,34 0 60,-35 1-85,35-1-8,-35-35 6,35 36 29,-35-1 8,0 35 38,1-35-54,-1 35 12,0 0-9,-34 0 1,69-35 267</inkml:trace>
    </iact:actionData>
  </iact:action>
  <iact:action type="add" startTime="11470">
    <iact:property name="dataType"/>
    <iact:actionData xml:id="d1">
      <inkml:trace xmlns:inkml="http://www.w3.org/2003/InkML" xml:id="stk1" contextRef="#ctx0" brushRef="#br0">9423 3199 0,'0'0'4,"0"34"74,34 1-65,-34 0-6,0 0 1,0-1 1,0 1 7,0 0-8,0 0 8,0-1 2,0 36-1,0-35 4,35-1-13,-35 1 2,0 0 6,0 0 46,0 0-36,0-1-18,0 1 8,35 0-8,-35 0-3,0-1 20,35 1-9,-35 35 15,0-36-15,0 1 3,0 0-14,34 0 30,-34-1-21,35 1 113,0-35-116,35 0 13,-36 0-15,-34-35 8,35 1 5,-35-1-8,0 0 4,0-34-2,0 34 0,0 0-8,0 0 5,0-34-5,35 69 3,-35-35-3,0 0 22,0-34-7,0 34-12,0-35 10,0 36-5,0-1 1,0 0 1,0 0-2,0-34-7,0-35 6,0 69 1,0 70 229,0-1-226,0 36-14,0-35 3,0-1 0,0 1 0,0 0 3,0 0-6,0-1 11,0 1-8,0 0 4,0 0 27,0 0-7,0-1 0,0 1-25,0 0 2,0 0 31,0-1-27,0 1 3,0 0-5,0 0 3,0 138 53,0-138-63,0 0 23,0 0-22,0-1 27,35 1-16,-35 0 0,0 0-5,0 0-6,0-1 14,0 1-14,0 35 14,0-36-12,0 36-5,0-1 14,0-34-9,0 35-2,0-36 4,0 1-1,0 0-1,0 35 8,0-36-7,0 1 8,-35 0 85,35 0-90,-35-35 0,-34 0-3,34 0-2,0 0 3,0 0 6,0 0-6,1 0 1,-1 0 3,0 0 3,0 34 11,1-34-6,-1 0-10,0 0-3,0-69 0,35 34-2,-34-34-3,-1 69 6,35-70 5,0 35-1,0 0 3,0 1-6,0-1 3,0 0-8,0 0 3,0 1 11,0-1-13,0 0 5,0 0 179</inkml:trace>
    </iact:actionData>
  </iact:action>
  <iact:action type="add" startTime="17821">
    <iact:property name="dataType"/>
    <iact:actionData xml:id="d2">
      <inkml:trace xmlns:inkml="http://www.w3.org/2003/InkML" xml:id="stk2" contextRef="#ctx0" brushRef="#br0">12135 3268 0,'-70'0'30,"1"0"-24,-1 0 1,1 0 12,34 0-18,0 0 23,-34 0 11,34 35-22,0-35-2,35 35 19,-35-1-20,35 1 6,-35 0-11,35 0 6,0-1-4,0 36 9,-34 34-7,-1-34-7,35-1 13,0-34-7,-35 0 3,35 0 6,0-1-1,0 1-8,0 0 0,0 0 0,0-1 155,35 1-147,34-35 8,1 0-19,-35 0 14,0 0-18,-1 0 11,1 0 20,0 0-23,0 0 7,-1 0 7,1 0-7,0 0-8,34-35 1,-34 35 7,-35-34-8,35 34 7,0-35-7,0 35 23,-1-35-26,-34 0 18,0 1-18,0-1 6,0 0-6,0 0 28,0 1-15,0-1-5,0 0-1,0 0-8,0 0 15,0 1-11,0-1 6,0 0 25,0 0 12,0 1-38,0-1 6,0 0 114,-34 0-122,34 1 29</inkml:trace>
    </iact:actionData>
  </iact:action>
  <iact:action type="add" startTime="20015">
    <iact:property name="dataType"/>
    <iact:actionData xml:id="d3">
      <inkml:trace xmlns:inkml="http://www.w3.org/2003/InkML" xml:id="stk3" contextRef="#ctx0" brushRef="#br0">12343 3268 0,'0'-35'8,"35"35"26,-35 70-10,35-1-19,-35-34 15,0 0-17,0 0 14,0 34-3,0-34 6,0 0 35,0-1-49,0 1 1,0 0 1,35 35 1,-35-36 1,0 1 5,0 0-6,0 34 4,0-34 3,0 35 33,0-36-7,34 1-17,-34 0 118,35-35-105,0 0-20,0 0-5,-35-35 35,35 35-24,-1 0-16,-34-69 3,35 69-9,0 0 16,0-35-11,-1 35 7,-34-35 14,0 0-20,35 35 1,-35-34 6,0-36 9,0 35-6,0-34 23,0 34-30,0 0 42,0 0-13,0 1-11,0-1-17,-35 0-4,35 0 3,0-173 55,-34 208-64,34-35 7,0 0 7,0 1 59,0-1-34,0 70 81,0-1-116,34 36 2,-34-35 8,35 69-4,-35-69 3,0-1-10,0 1 3,0 0 1,0 0 9,0 34-2,0 1 0,0-35 1,0-1-13,0 36 12,0-35-8,0 34 11,0-34-3,0 69 17,0-69-18,0 0-6,0-1-4,0 1 2,0 0 28,0 0-19,0-1-11,0 1 18,0 0-7,0 0 4,-35 0 1,35-1-10,0 1-6,0 0 3,-34 34 8,34-34 17,-35-35-23,0 35 11,35 0-10,0-1-6,-35-34-1,35 35 21,-34 0-17,-1 0 3,-35-35 45,35 0-48,35 34 3,-69-34-2,34 0-6,-69 70 7,34-35-2,36-35 9,-1 0-11,0 0 6,0 0-4,-34 0 28,69-70 20,0 35-37,-35 1-11,35-1 0,0 0 32,0 0-35,0 1 38,0-1 45</inkml:trace>
    </iact:actionData>
  </iact:action>
  <iact:action type="add" startTime="23456">
    <iact:property name="dataType"/>
    <iact:actionData xml:id="d4">
      <inkml:trace xmlns:inkml="http://www.w3.org/2003/InkML" xml:id="stk4" contextRef="#ctx0" brushRef="#br0">14291 3372 0,'-35'35'79,"0"-35"-57,35 35-6,-35-35-8,0 35 0,35 34 8,0-34 2,0 0-5,0-1-2,0 1 13,0 0-11,0 0 7,0 0-5,0-1 24,0 1-30,0 0 5,0 0 1,0-1 9,0 1 8,0 0-21,0 0 2,0-1-5,35-34 0,-35 35 74,35 0-68,0-35-6,0 35 11,-1-35-10,1 0 43,0 0-27,0 0 9,-1 0-26,1 0 7,0 0-7,0 0 22,34 0-14,-34 0-7,35-35 6,-70 0-7,34-34 8,-34 34 7,0-35-3,0 36 1,0-36-9,0 35 1,0 1 11,0-1-14,0-35-5,0 35 51,-34 35 3,-1-34-27,-35-1-16,35 35-3,-34 0 6,69-35-3,-35 0-11,-34 35 14,34-34-3,0 34 0,0 0 0,35-35 32</inkml:trace>
    </iact:actionData>
  </iact:action>
  <iact:action type="add" startTime="25781">
    <iact:property name="dataType"/>
    <iact:actionData xml:id="d5">
      <inkml:trace xmlns:inkml="http://www.w3.org/2003/InkML" xml:id="stk5" contextRef="#ctx0" brushRef="#br0">14882 3442 0,'0'35'98,"0"34"-77,0-34-2,0 0-3,0-1 0,0 1-8,0 35 30,0-1-20,34-34-3,-34 0 87,0 0-70,0-1-13,35-34-13,-35 35 3,0 0 29,35 0-27,-35-1 7,0 1-5,35 0-6,-35 0 43,34-1-37,-34 1 3,35-35 3,0 0 85,0 0-91,0-35-2,-1 35-5,-34-34 4,35-1 3,-35 0 6,35 35-14,0-35 10,-1 35 0,-34-34-2,35-36 9,0 70-15,-35-69 9,35 69 3,-35-35-3,0 0 12,0 0 8,0 1-28,0-1 25,0 0-10,0 0 25,-35 0-40,35 1 32,0-1-24,-35 0 0,35 0 0,0 1 30,0 68 131,0 1-170,0 0 1,0 34 4,0-34 1,35 35 2,-35-1 1,0-34-1,0 0 2,0 0 1,0 34-2,0-34 6,0 34-13,0 36 9,0-71-14,0 1 6,0 0-2,0 0 10,35 34-7,-35-34 18,0 0-25,0 0 8,0 34-5,0-34 1,0 0-2,0 34 5,0-34-7,0 0 8,0-1-7,35 1 5,-35 35-4,0-1 4,0-34 4,0 0 1,0 0 2,0-1 44,0 1-21,-35-35-29,0 0-3,0 0 4,0 0-3,1 0 18,-36 0-11,35 0 0,1 0-7,-1 0-2,0 0 3,-35-35 19,1 1-10,69-1-14,-35 35 6,0-35-3,1 0 25,34 0-32,-70 1 10,70-36 6,0 35-8,0 1-1,0-1 8,0 0 25</inkml:trace>
    </iact:actionData>
  </iact:action>
</iact:actions>
</file>

<file path=ppt/ink/inkAction2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2-01T15:47:29.4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act:action type="add" startTime="17786">
    <iact:property name="dataType"/>
    <iact:actionData xml:id="d0">
      <inkml:trace xmlns:inkml="http://www.w3.org/2003/InkML" xml:id="stk0" contextRef="#ctx0" brushRef="#br0">3929 2260 0,'0'35'108,"0"-1"-100,0 1 32,0 0-32,0 0 4,0 0 204,0 34-204,0-34 7,0 34 2,0 70 0,0-69-18,35-1 9,-35-34-8,0 0 4,0 0 16,34 0-12,-34 34-8,0-34 8,0 0 1,0-1 24,0 1-12,0 0-16,0 0-2,35-1 1,-35 1 1,0 0-2,0 0 1,0-1 2,0 1 4,0 0-6,0 0 8,0-1 16,0 1-17,0 0-6,0 0 7,0 0 0,0 34 3,0 1-3,0-36 0,0 1-11,0 0 14,0 0 69,0-1-5,0 1-80,0 69 48,0-69-46,0-70 205,0 1-203,0-1 0,0 0 0,0 0 2,0-34 6,0 34-6,0 0-1,0 1 3,0-1-10,0 0 9,0 0 11,0 1 7,0-1-12,0 0-5,35 0 26,0 0-28,-1 1 23,1 34-1,35 0 36,-1 0-59,-34 0 0,0 0-3,34 34 3,1 1 24,-70 0-16,35-35-4,-35 35-7,0 34 13,35 36-2,-35-71 37,0 1-31,0 0-9,-35 0 19,0-1-23,0-34 3,0 0 8,1 35-15,-1-35 13,-35 0-2,36 0 29,-1 0-28,0 0 81,-35 0-58,36 0 48,-1 0-40</inkml:trace>
    </iact:actionData>
  </iact:action>
  <iact:action type="add" startTime="20778">
    <iact:property name="dataType"/>
    <iact:actionData xml:id="d1">
      <inkml:trace xmlns:inkml="http://www.w3.org/2003/InkML" xml:id="stk1" contextRef="#ctx0" brushRef="#br0">4937 3685 0,'-69'0'106,"69"35"-94,0 0-7,0 34 11,0 1 0,0-35-5,0 34-6,0-34 11,0 0 18,0-1-21,0 36 5,0-35 0,0-1-4,0 1 1,34 0 9,1-35-8,0 0 27,0 0-35,0 0 14,-1 0-8,36 0-9,-35 0 11,34-35 5,-34 35-6,0-35 3,-35 1-11,0-1 11,0 0-2,0-34-3,0 34 6,0 0 21,0 0-24,0 1-9,-35-36 10,35 35-10,0 1 1,-35 34 25,0-35 4,1 35 14,-36-35-46,35 35 30,1 0-22,-1 0-3,0 0 4,0 0 34</inkml:trace>
    </iact:actionData>
  </iact:action>
  <iact:action type="add" startTime="22406">
    <iact:property name="dataType"/>
    <iact:actionData xml:id="d2">
      <inkml:trace xmlns:inkml="http://www.w3.org/2003/InkML" xml:id="stk2" contextRef="#ctx0" brushRef="#br0">5424 3685 0,'35'0'34,"0"0"-11,-35 35-8,34 0-5,-34 69 3,0-34-2,0-1-5,70 1 2,-70-1 0,0-34 8,0 0-6,0-1-2,35-34 143,-1 0-128,1 0-15,0 0 8,34 0-6,1 0 19,-35 0-17,34-69-3,-69 34 46,35-104-51,-35 104 4,0 1 0,0-1 0,0 0 1,0 0 1,0 1 11,0-1-4,35 0 14,-35 0-15,0 0 0,35 35 96,-35 35-93,0 0-13,0 0 4,0 69-4,0 0 4,0-69-4,0 69 4,0-34-2,0-1 0,0-34 0,0 35 0,0-36 24,0 1-24,0 0-3,0 0 28,0 0-22,0-1-3,0 1 5,0 0 10,0 34-14,0-34 1,0 0-4,0 0 4,0-1 3,0 1 3,-35 0-5,35 0 2,-70-35-5,70 69 3,-69-34 5,69 0-11,-35 0 6,-104-1-6,35 1 10,34 0-6,35 0-5,35-1 18,-34-34-14,-1 0 9,-35 0-1,1 0 0,34-34-3,35-1 14,0-35-19,0 1 0,0 34 0,0 0-3,0-34 3,0 34 0,0 0 3,0 0-3,0 1-3,0-1 3,35-35 11,-1 36 3</inkml:trace>
    </iact:actionData>
  </iact:action>
  <iact:action type="add" startTime="24432">
    <iact:property name="dataType"/>
    <iact:actionData xml:id="d3">
      <inkml:trace xmlns:inkml="http://www.w3.org/2003/InkML" xml:id="stk3" contextRef="#ctx0" brushRef="#br0">4277 2573 0,'34'0'60,"1"35"-55,-35-1-1,35 1 8,0-35-6,-35 35 3,34 0-1,1-1 0,0 1 8,-35-104 109,0-1-117,0-34 0,0 34 1,35-34-2,0 0 1,-35-1 3,34 1-6,-34 0 6,0-35-3,35 35 0,35-36 0,-70 106 5,0-1-5</inkml:trace>
    </iact:actionData>
  </iact:action>
  <iact:action type="add" startTime="25542">
    <iact:property name="dataType"/>
    <iact:actionData xml:id="d4">
      <inkml:trace xmlns:inkml="http://www.w3.org/2003/InkML" xml:id="stk4" contextRef="#ctx0" brushRef="#br0">5459 3129 0,'35'0'70,"-1"35"-65,-34 0 4,35 34 6,0-34-1,0 0 5,-35-1-7,34-34-5,-34 35 9,35-35 112,0-69-109,34-105-11,1 70-7,-35 34 7,0-34 4,-1 69-4,1 35-4,0-104 8,-35-1-2,35 71-2,-1 34-2,1-70 2,0 70 0,0-35 1,0-34 7,-1 69 144</inkml:trace>
    </iact:actionData>
  </iact:action>
  <iact:action type="add" startTime="41223">
    <iact:property name="dataType"/>
    <iact:actionData xml:id="d5">
      <inkml:trace xmlns:inkml="http://www.w3.org/2003/InkML" xml:id="stk5" contextRef="#ctx0" brushRef="#br0">3825 7892 0,'34'-35'271,"1"35"-239,69-35 240,-69 0-233,0 35-6,0-35-16,-1 1 72,-34-1 39,-34 0-75,-36 35-29,1 0-8,-36-35 3,71 1-11,-36 34 0,35 0 24,0 0 6,1 0 1,34 34-7,-35 1-24,35 0 0,0 0 0,0-1 3,0 1-3,0 0 0,0 0 8,0 34-8,0-34 5,0 35 6,0-1-6,35-34 6,-35 0 10,34-1-21,1-34 11,-35 35-14,0 0 3,35 0 0,0-35 0,0 34 3,-1 36 13,1-35-11,35-35 51,-36 0-54,1 0 4,0 0-6,0 0 8,-1 0-8,1-35 0,0 0 16,-35 0 77,35-69-66</inkml:trace>
    </iact:actionData>
  </iact:action>
  <iact:action type="add" startTime="43675">
    <iact:property name="dataType"/>
    <iact:actionData xml:id="d6">
      <inkml:trace xmlns:inkml="http://www.w3.org/2003/InkML" xml:id="stk6" contextRef="#ctx0" brushRef="#br0">4311 7579 0,'35'0'22,"0"69"-9,0-34-6,-35 0 1,34 34 8,-34-34 1,0 35-2,0-36-7,0 36 11,0-35-11,0-1 21,0 1 27,0 0 3,0 34-14,0-34-25,0 35 56,0-36-51,0 1 127,35 0-144,-35 0 2,0 34 4,0-104 105,0 1-70,0-36-23,0 35-13,0 1-3,0-1-2,0 0 0,0-34 9,-69 34-11,69 0 4,0 0 3,0 1-5,-35-1 0,35 0 8,0 0-8,0 1 8,0-1 3,0 0-6,0 0-5,0 0 16,0 1-8,0-1 48,0 0-55,35 35-2,34-35 12,1 1 57,-35 34-35,-1 0-32,1 0-2,0 34 12,0 1-14,34 0 13,-34 0 12,0-1-22,-35 1 8,0 0-5,0 0 5,0 0-8,0-1 8,0 1-8,0 0-3,0 0 6,0-1-3,0 1 1,0 0 38,0 0-31,0-1-11,0 1 4,0 0 14,0 0 12,34-1 37,-34 1-57,35-35 0,35 0-5,-35 0 6,-1 0 5,1 0 14,35 0 5,-1-35-27,-34-34 6,69 34-10,-69-34-5,0 34 5</inkml:trace>
    </iact:actionData>
  </iact:action>
  <iact:action type="add" startTime="46280">
    <iact:property name="dataType"/>
    <iact:actionData xml:id="d7">
      <inkml:trace xmlns:inkml="http://www.w3.org/2003/InkML" xml:id="stk7" contextRef="#ctx0" brushRef="#br0">5354 7579 0,'0'69'53,"0"-34"-42,0 34-3,0-34-3,0 0 3,0 35 1,0-36 1,0 1-3,0 35 8,0-36-5,0 1 6,0 35 0,0-36-3,0 1 3,0 0 2,0 0-10,0 34 6,0-34 5,0 0 2,0-1-10,0 1-6,0 0 22,0 35-11,0-36-11,0 1 4,0 0 2,0 0 4,0-1-10,0 1 3,0 35 0,0-36 8,0 1 8,0 0-5,-104-35 141,69 0-123,35-35-29,-69 35 8,69-35-5,-35 35-3,35-34 8,-35 34-8,1 0 22,-1-35-9,0 35-2,35-35 7,0 0-19,0 1 1,0-1-1,-35 0 1,35 0 86,105 1-88</inkml:trace>
    </iact:actionData>
  </iact:action>
  <iact:action type="add" startTime="47800">
    <iact:property name="dataType"/>
    <iact:actionData xml:id="d8">
      <inkml:trace xmlns:inkml="http://www.w3.org/2003/InkML" xml:id="stk8" contextRef="#ctx0" brushRef="#br0">5320 7301 0</inkml:trace>
    </iact:actionData>
  </iact:action>
  <iact:action type="add" startTime="48775">
    <iact:property name="dataType"/>
    <iact:actionData xml:id="d9">
      <inkml:trace xmlns:inkml="http://www.w3.org/2003/InkML" xml:id="stk9" contextRef="#ctx0" brushRef="#br0">5806 7683 0,'0'35'126,"0"243"-123,0-209 11,0-34 2,0 0 2,0 0-4,0-1 22,35 1-12,-35 0-8,35 0-5,-35-1 16,35-34-8,0 35-16,69 0 45,-69-35-16,-1 0-24,1 0 29,-35-35-10,0-34-11,70-1-8,-70 35 13,0 1-6,0-1-11,0 0 32,0 0-24,0 1 4,0-1-8,0-35 18,-35 36 6,35-1 8,-35 35-31,35-35 4,-35 0-5,-34 0 82,34 35-21,0 0-13,1 0 8,-1 0 11,0 0-69</inkml:trace>
    </iact:actionData>
  </iact:action>
  <iact:action type="add" startTime="50552">
    <iact:property name="dataType"/>
    <iact:actionData xml:id="d10">
      <inkml:trace xmlns:inkml="http://www.w3.org/2003/InkML" xml:id="stk10" contextRef="#ctx0" brushRef="#br0">6467 7752 0,'0'35'72,"0"0"-66,0 0 1,0 0 12,0 69-11,35-69 8,-35-1-8,0 1 1,35 0 6,-35 0-10,0-1 5,34 1-4,-34 0 10,35-35-8,-35 69 1,35-69 107,35 0-81,-36-34-27,1-36 27,0 35-19,-35-34 0,104 34-3,-104-34 6,35-1-6,0 35 11,-35 1-13,0-1 14,0 0 14,0 0-30,0 0-4,0 1 21,0 103 147,0-34-162,0 0-6,0 69 4,0-34-1,0-1 0,0 35-1,0-69 1,0 35 1,0-1-1,0 1-1,0-36 1,0 1 1,0 0 6,0 0 20,0 34-14,0-34-2,0 35-11,0-36-3,0 1 3,0 0 12,0 0-5,0-1-10,0 1 6,0 0 34,0 0-10,-70-1-27,35 1 8,1-35 8,-1 35-15,0 0 6,0-35-2,1 0 15,-1 0-24,-35 0 63,70-35-59,-104 0 8,104 0-8,0 1 0,-70-1-3,70-35 3,0 36 3,-34-1-6,34 0 6,0-34 3,0 34-6,0 0 39</inkml:trace>
    </iact:actionData>
  </iact:action>
  <iact:action type="add" startTime="53575">
    <iact:property name="dataType"/>
    <iact:actionData xml:id="d11">
      <inkml:trace xmlns:inkml="http://www.w3.org/2003/InkML" xml:id="stk11" contextRef="#ctx0" brushRef="#br0">3581 7057 0,'0'35'70,"0"0"-66,0 34 8,104-34-3,-104 35 10,35-70-7,0 34-1,-35 71 5,35-71 8,0-68 85,-35-36-101,69-34 1,-34 34-2,-35 36 2,0-36-2,35-69 1,-1 69 0,1 1 0,-35 34 0,35-69 0,0 69 0,-1-69 4,1 69-8,-35 0 7,35 0-2,-35 1-4,0-1 13</inkml:trace>
    </iact:actionData>
  </iact:action>
  <iact:action type="add" startTime="54498">
    <iact:property name="dataType"/>
    <iact:actionData xml:id="d12">
      <inkml:trace xmlns:inkml="http://www.w3.org/2003/InkML" xml:id="stk12" contextRef="#ctx0" brushRef="#br0">4624 6953 0,'35'35'34,"-35"-1"-32,35 1 4,-35 0 7,69 0-2,-69 0-2,0-70 152,35 35-153,-35-35 0,35-69 3,-35 69-7,0 0 5,0-34 1,35 34-4,-35 0 1,0-34 6,34 69 66,71-174-75,-105 139 12,0 0-6</inkml:trace>
    </iact:actionData>
  </iact:action>
  <iact:action type="add" startTime="55423">
    <iact:property name="dataType"/>
    <iact:actionData xml:id="d13">
      <inkml:trace xmlns:inkml="http://www.w3.org/2003/InkML" xml:id="stk13" contextRef="#ctx0" brushRef="#br0">5528 7057 0,'35'0'81,"0"70"-65,-35-35 5,35-35-19,-1 69 4,-34-34 19,35-105 138,0 1-157,-35 34 1,35-69 2,-1 69-3,-34-35 3,0 36 1,35-1-4,0 0 1,-35 0 2,35-34-2,34-35 4,-69 69-3,35 0 4,0-35 32,-35 36 10</inkml:trace>
    </iact:actionData>
  </iact:action>
  <iact:action type="add" startTime="56910">
    <iact:property name="dataType"/>
    <iact:actionData xml:id="d14">
      <inkml:trace xmlns:inkml="http://www.w3.org/2003/InkML" xml:id="stk14" contextRef="#ctx0" brushRef="#br0">6293 7196 0,'35'35'114,"-35"0"-92,0 0 1,35 34-7,-35 1 3,0-36-11,0 1 0,35 35 9,-35-105 206,34 0-218,-34 0 14,0 1-11,35-1 6,-35 0-6,0-34-1,35-1 11,0 1-9,-35 34-4,34 0 4,1-69 7,0 34-1,0 1-3,0-1-8,-35 1 4,69 34 4,-69-35-8,0 36 7,35-1 2</inkml:trace>
    </iact:actionData>
  </iact:action>
  <iact:action type="add" startTime="73994">
    <iact:property name="dataType"/>
    <iact:actionData xml:id="d15">
      <inkml:trace xmlns:inkml="http://www.w3.org/2003/InkML" xml:id="stk15" contextRef="#ctx0" brushRef="#br0">4033 10464 0,'0'35'90,"0"34"-84,0-34 8,0 35-9,0-36 22,35 1 10,-35 0-18,0 0-6,0-1 3,0 1-8,0 0 11,0 0-3,0 34-3,0-34-2,0 0 5,0-1-11,0 1 46,0 0-35,0 0-3,0 0-2,0-1 11,0 36 4,0-1-13,0 1-2,-35-70-6,35 35 4,0-1-1,0 1 8,0 0-6,0 0-5,-35-1 3,35 1 11,0 0-11,0 0 5,0-1 11,0 1 16,0 0-8,0 0-13,35 0 4,-35-1 15,0 1-30,0 35 8,35-70-5,-35 34-3,0 36 8,69-35 72,-69-1-83,0 1 4,35 0 137,0-35-76,0 0-39,0 0-23,-1 0 3,1 0-3,0 0 8,-35-35-8,69-34 1,-69 34 22,0 0-23,0 0 0,0 1 8,0-36-8,0 35-3,0 1 3,0-1 1,0 0-2,0 0 12</inkml:trace>
    </iact:actionData>
  </iact:action>
  <iact:action type="add" startTime="75758">
    <iact:property name="dataType"/>
    <iact:actionData xml:id="d16">
      <inkml:trace xmlns:inkml="http://www.w3.org/2003/InkML" xml:id="stk16" contextRef="#ctx0" brushRef="#br0">3790 11159 0,'104'0'31,"-69"0"-21,0 0-3,-1 0 1,1 0 0,35 0 0,34 0-1,-69 0 2,34 0 6,-34 0 1</inkml:trace>
    </iact:actionData>
  </iact:action>
  <iact:action type="add" startTime="76622">
    <iact:property name="dataType"/>
    <iact:actionData xml:id="d17">
      <inkml:trace xmlns:inkml="http://www.w3.org/2003/InkML" xml:id="stk17" contextRef="#ctx0" brushRef="#br0">4729 11368 0,'0'0'2,"-35"35"43,0 34-37,0-69 3,1 70 4,34-36 2,-35 1-8,35 0-7,0 0 11,0-1-5,-35 36-3,35-1 6,0-34-6,0 0 3,0 0 0,0 0 1,0-1 1,35 1-5,0 69 67,-35-69-63,34 0 7,1-35-9,-35 35 4,35-1-6,0-34 11,34 0 49,1 0-39,-36-34-10,1 34 8,0-35-19,-35 0 3,35 0 0,-35 1 0,0-1 2,35 0-4,-35 0 2,0 1 8,0-1 3,0 0-11,0 0-2,0 0 10,0-69-8,0 35 2,0 34 5,0 0-9,0 0 13,-35 1 21,0-1-8,0 35 0,0 0-24,35-35 13,-34 35 39,-1 0-21</inkml:trace>
    </iact:actionData>
  </iact:action>
  <iact:action type="add" startTime="78118">
    <iact:property name="dataType"/>
    <iact:actionData xml:id="d18">
      <inkml:trace xmlns:inkml="http://www.w3.org/2003/InkML" xml:id="stk18" contextRef="#ctx0" brushRef="#br0">5354 11646 0,'0'35'74,"0"34"-68,0-34 3,0 34 5,0 1-4,0 0 5,0-36 0,0 1 4,0 0-11,0 0 5,35-35 11,-35 34-8,35-34-5,-35 35 51,0 0-47,35-35 41,34 0-29,-34 0-14,-35-35-5,35 35 3,0-69-6,-35 34 3,34-35 3,1 36-3,0-36 8,0 35 0,-35 0-8,0 1 13,34-1-5,-34 0-6,0-34-4,0 34 3,0 0 9,0 0-2,0 1-8,0-1 7,0 209 137,35-70-145,-35 0 1,35-34 6,-35 34-13,0-69 7,0 69 0,35-69 0,0 34 0,-35-34 3,0 35-3,34-36 0,-34 36 0,0 0 0,0-36 0,0 1 0,0 0 29,0 0-29,35-1 2,-35 1-3,0 0 24,35 0-20,-35-1 13,0 1-19,0 0 3,0 0 0,0-1 8,0 1-8,0 0 19,-35 69-22,35-69 3,-69 0 3,34 0-6,35-1 14,-35-34 5,0 0-17,-69 35 0,69-35 0,0 35 4,1-35 21,-1 0-26,-35 0 10,36 0-9,34-35 1,-35 0 3,0 1 5,35-1-8,0 0 0,-35 0 0,35-34 0,0-1 0,-35 1 0,35 34 0,0-35 0,0 36 0,0-1 5,0 0-3</inkml:trace>
    </iact:actionData>
  </iact:action>
  <iact:action type="add" startTime="80588">
    <iact:property name="dataType"/>
    <iact:actionData xml:id="d19">
      <inkml:trace xmlns:inkml="http://www.w3.org/2003/InkML" xml:id="stk19" contextRef="#ctx0" brushRef="#br0">4277 10464 0,'0'-35'22,"34"35"18,-34 35-33,35 0 5,-35 34 15,35-69-19,-35 35-3,35-35 3,-1 35 0,-34 0 0,35-35 149,0-70-146,-35 35 0,0 1-3,0-36 1,0 0-5,35 1 4,0-1 0,-1 1 4,-34 34 0,35 0-4,-35 1 3,0-36-5,35 35 3,0-34 40</inkml:trace>
    </iact:actionData>
  </iact:action>
  <iact:action type="add" startTime="81768">
    <iact:property name="dataType"/>
    <iact:actionData xml:id="d20">
      <inkml:trace xmlns:inkml="http://www.w3.org/2003/InkML" xml:id="stk20" contextRef="#ctx0" brushRef="#br0">5076 10985 0,'35'0'50,"-35"35"-45,35 0 2,-35 0 0,35-1 2,-1 1-1,1 35 0,35-35 10,-70-1-13,34 1 14,-34 0 74,0-70 14,0-34-101,0 34 1,0-35 9,35 1-5,0 69-3,-35-70-3,35 1 3,0 69 0,-35-70 0,34 70 0,-34-35 3,35 1 11,0 34-14,-35-35 2,0 0-4,35 35 2,-35-35-1,69 35 1,-69-34 1,0-1-2,35 35 1,-35-35 1,35-34 6,-35 34-6,0 0 7,0 0-6,34 0-2,-34 1 0</inkml:trace>
    </iact:actionData>
  </iact:action>
</iact:action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3AA358-7D30-6F40-94C9-BD27221CBB01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9920E-D0EF-4D40-B4CC-489244C63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95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Lets practise our set 2 sounds, </a:t>
            </a:r>
            <a:r>
              <a:rPr lang="en-GB" dirty="0" err="1"/>
              <a:t>today;’s</a:t>
            </a:r>
            <a:r>
              <a:rPr lang="en-GB" dirty="0"/>
              <a:t> sound is oy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9920E-D0EF-4D40-B4CC-489244C638D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558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Ooh what is this? That’s right, a toy for a boy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9920E-D0EF-4D40-B4CC-489244C638D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97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Lets </a:t>
            </a:r>
            <a:r>
              <a:rPr lang="en-US" dirty="0" err="1"/>
              <a:t>fred</a:t>
            </a:r>
            <a:r>
              <a:rPr lang="en-US" dirty="0"/>
              <a:t> talk! T-oy, toy, b-oy, boy, e-n-j-oy, enjoy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9920E-D0EF-4D40-B4CC-489244C638D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355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our new sound oy. It has 2 letters but 1 sound, it’s a special friend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9920E-D0EF-4D40-B4CC-489244C638D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261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Lets practice oy. My turn first…..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9920E-D0EF-4D40-B4CC-489244C638D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244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its your turn! Lets 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9920E-D0EF-4D40-B4CC-489244C638D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1433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Lets read some green words! First lets use </a:t>
            </a:r>
            <a:r>
              <a:rPr lang="en-US" dirty="0" err="1"/>
              <a:t>fred</a:t>
            </a:r>
            <a:r>
              <a:rPr lang="en-US" dirty="0"/>
              <a:t> talk then read the word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9920E-D0EF-4D40-B4CC-489244C638D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056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practice writing our sound - oy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9920E-D0EF-4D40-B4CC-489244C638D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2193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practice writing words with the oy sound in them boy</a:t>
            </a:r>
            <a:r>
              <a:rPr lang="en-US"/>
              <a:t>, enjoy, toy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9920E-D0EF-4D40-B4CC-489244C638D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47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011A4-0AF8-434D-8587-87BB4E9E66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3CEA81-533B-487C-93DD-8D497DA6A2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56EC15-D3E6-42A5-95F4-9748CDA34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6F2FF-6D03-44D9-88CF-F66AD0304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5B44B-A07F-48AE-B1C1-5B92732F8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677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BC011-6854-49A1-B4D1-53B3848DB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A65AAE-3FF1-4340-B083-8AEC85003C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835934-2766-489C-8BEE-58D7B5EA0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F70A8C-E8CE-4683-A115-81F5E95E4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230586-1131-4002-8054-F14C66E07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160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666437-B3CD-48E7-B751-18B1FAB412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B6B4C3-BC24-4348-A97E-AC183D551D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8F447C-005C-463F-89C5-39E6CE887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050F4F-CBF0-4CBE-BADB-133588817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7F1194-EB79-41D1-99FD-2211F56FF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423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0AF12-98B5-4638-A8BF-60D6E27E8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2CCC9-F1B9-4004-931E-515A3F250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613D92-CFCB-4BF7-81BD-0807F35C2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61B2E1-E2B0-4B1C-A7D2-E22908145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CF008-27DC-4214-84D8-866F3EB79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453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B92F9-9F0B-4473-9611-BF93D545B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CA1760-21AD-457B-B7BE-1A0B6042B2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30D592-0669-44F1-8152-814538A20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AF65DD-7CA0-448D-8138-0E53475EF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2938EC-25C4-44F2-ADCB-A0A0A522D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789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7497F-262E-40E7-9152-753F7B96F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C0BEA-C110-43B2-B2BA-51808954EC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716311-1E73-45C1-83EF-8092B9CAD2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A8F474-B942-4C6F-A888-D1DB8503A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A58AAD-E5F6-4819-9B0E-CC08DCE5F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E5189F-E12A-4441-8FB4-B76615172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920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1CE8C-4D8D-4782-99D7-D7C994E59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E0844B-CFC6-46A3-A23D-11D63C9F3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AF0506-EF63-4E3B-8088-EB74BC4B16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C335C4-C994-4ACD-B6BD-BE812198AD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CE5942-EF1E-4788-8311-75604BA2B8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1C3512-B97B-4947-A9D1-16AEA8E6C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4FF59C-DCDB-4F0D-83BD-FED5FCE57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E9E0D0-DD64-4221-A5FC-D6A0E549B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2046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032DF-C4E2-4B7E-A8EB-CF8A3E0FB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914348-919B-4161-90F0-B179F5947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3C1DF8-9582-4678-AF9F-357049A14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819631-3991-47C4-A330-BF1B0F9F7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925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9F8FDD-F317-4F25-A2A1-A35CB5217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A4BD9C-DDE9-42A3-8BEE-C8D5F1107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ACB357-DA1D-4ABA-9BE4-FC3FBC904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6884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77E0C-D94E-4331-8F56-E4821283D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4E40B-C49D-4709-9E30-A0128F6DA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D17D8A-A013-46A5-BA8A-E9A46EA55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11F211-9FE7-4461-B7D9-0341B0949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CB61A6-3BBC-4656-989C-99C6A9D8B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1A8488-69DD-466C-85B2-D4A5B5D40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396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B170E-E3C4-46A0-AB90-B5A19DABC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BF6B62-10CE-4B42-8D8F-DD0FEB0128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4FADA0-05AA-4E96-9671-ECF46EF6D8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A506F3-8571-4422-88AB-21C300937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803C50-4052-422B-9142-B09D63009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B1F393-F8EE-4BD6-A04A-D223C80D1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055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3370EE-1139-4868-A7E9-13F6CAEF6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370081-3712-4CFE-B5FD-4E725454B7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65B333-C647-46D8-8550-59EAAAE808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40457-C6B4-4807-8BE3-81B0D3AEADDF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E9FD2C-926F-48F8-886D-EE120862B2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F4F317-000C-41DA-94DF-34747F9D14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970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7" Type="http://schemas.openxmlformats.org/officeDocument/2006/relationships/image" Target="../media/image2.png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5.m4a"/><Relationship Id="rId7" Type="http://schemas.openxmlformats.org/officeDocument/2006/relationships/image" Target="../media/image3.png"/><Relationship Id="rId2" Type="http://schemas.microsoft.com/office/2007/relationships/media" Target="../media/media5.m4a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6.m4a"/><Relationship Id="rId7" Type="http://schemas.openxmlformats.org/officeDocument/2006/relationships/image" Target="../media/image3.png"/><Relationship Id="rId2" Type="http://schemas.microsoft.com/office/2007/relationships/media" Target="../media/media6.m4a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microsoft.com/office/2011/relationships/inkAction" Target="../ink/inkAction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5.png"/><Relationship Id="rId5" Type="http://schemas.openxmlformats.org/officeDocument/2006/relationships/image" Target="../media/image6.jpeg"/><Relationship Id="rId10" Type="http://schemas.openxmlformats.org/officeDocument/2006/relationships/comments" Target="../comments/comment1.xml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microsoft.com/office/2011/relationships/inkAction" Target="../ink/inkAction2.xml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6296E9-0F7B-4B92-830C-0B730DDB25F3}"/>
              </a:ext>
            </a:extLst>
          </p:cNvPr>
          <p:cNvSpPr txBox="1"/>
          <p:nvPr/>
        </p:nvSpPr>
        <p:spPr>
          <a:xfrm>
            <a:off x="3043403" y="2413472"/>
            <a:ext cx="6105194" cy="20310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000" kern="1200" dirty="0">
                <a:solidFill>
                  <a:srgbClr val="FFFFFF"/>
                </a:solidFill>
                <a:latin typeface="Comic Sans MS" panose="030F0702030302020204" pitchFamily="66" charset="0"/>
                <a:ea typeface="+mj-ea"/>
                <a:cs typeface="+mj-cs"/>
              </a:rPr>
              <a:t>Set </a:t>
            </a:r>
            <a:r>
              <a:rPr lang="en-US" sz="7000" dirty="0">
                <a:solidFill>
                  <a:srgbClr val="FFFFFF"/>
                </a:solidFill>
                <a:latin typeface="Comic Sans MS" panose="030F0702030302020204" pitchFamily="66" charset="0"/>
                <a:ea typeface="+mj-ea"/>
                <a:cs typeface="+mj-cs"/>
              </a:rPr>
              <a:t>2</a:t>
            </a:r>
            <a:r>
              <a:rPr lang="en-US" sz="7000" kern="1200" dirty="0">
                <a:solidFill>
                  <a:srgbClr val="FFFFFF"/>
                </a:solidFill>
                <a:latin typeface="Comic Sans MS" panose="030F0702030302020204" pitchFamily="66" charset="0"/>
                <a:ea typeface="+mj-ea"/>
                <a:cs typeface="+mj-cs"/>
              </a:rPr>
              <a:t> Sounds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000" dirty="0">
                <a:solidFill>
                  <a:srgbClr val="FFFFFF"/>
                </a:solidFill>
                <a:latin typeface="Comic Sans MS" panose="030F0702030302020204" pitchFamily="66" charset="0"/>
                <a:ea typeface="+mj-ea"/>
                <a:cs typeface="+mj-cs"/>
              </a:rPr>
              <a:t>oy</a:t>
            </a:r>
            <a:endParaRPr lang="en-US" sz="7000" kern="1200" dirty="0">
              <a:solidFill>
                <a:srgbClr val="FFFFFF"/>
              </a:solidFill>
              <a:latin typeface="Comic Sans MS" panose="030F0702030302020204" pitchFamily="66" charset="0"/>
              <a:ea typeface="+mj-ea"/>
              <a:cs typeface="+mj-cs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77B0079-FAD2-4BC3-8898-85DBB180B8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94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68"/>
    </mc:Choice>
    <mc:Fallback xmlns="">
      <p:transition spd="slow" advTm="67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834CBC5-A50B-45BD-9DC3-2579B925912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8653" t="18241" r="15885" b="45434"/>
          <a:stretch/>
        </p:blipFill>
        <p:spPr>
          <a:xfrm>
            <a:off x="4351606" y="1124840"/>
            <a:ext cx="3488788" cy="4608320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2478E2A-5D77-438A-9D40-EF97F109538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335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42"/>
    </mc:Choice>
    <mc:Fallback xmlns="">
      <p:transition spd="slow" advTm="90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1A82DCF-60B0-BF4A-AC09-544BCF66C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83828">
            <a:off x="2921000" y="1308100"/>
            <a:ext cx="6350000" cy="424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A78664A-F669-4F59-BC1A-CF06928536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90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78"/>
    </mc:Choice>
    <mc:Fallback xmlns="">
      <p:transition spd="slow" advTm="160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F85EB4D-B80A-499F-8E5D-6FBA7AEDBD0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654" t="26245" r="72538" b="58158"/>
          <a:stretch/>
        </p:blipFill>
        <p:spPr>
          <a:xfrm>
            <a:off x="4851009" y="2315833"/>
            <a:ext cx="2489981" cy="2226334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32D94F7-DDEE-4E23-AD19-1D68A5C7CB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43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50"/>
    </mc:Choice>
    <mc:Fallback xmlns="">
      <p:transition spd="slow" advTm="115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57B715AA-9247-41AB-904F-E190427144B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654" t="26245" r="72538" b="58158"/>
          <a:stretch/>
        </p:blipFill>
        <p:spPr>
          <a:xfrm>
            <a:off x="1751171" y="2315829"/>
            <a:ext cx="2489981" cy="222633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A36BDEE-E55C-4AA9-83A5-E90ACC1F0B8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8653" t="18241" r="15885" b="45434"/>
          <a:stretch/>
        </p:blipFill>
        <p:spPr>
          <a:xfrm>
            <a:off x="6952041" y="1124836"/>
            <a:ext cx="3488788" cy="4608320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AA6A792-DA98-4192-8D6F-2BBE562AC62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0305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04"/>
    </mc:Choice>
    <mc:Fallback xmlns="">
      <p:transition spd="slow" advTm="154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57B715AA-9247-41AB-904F-E190427144B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654" t="26245" r="72538" b="58158"/>
          <a:stretch/>
        </p:blipFill>
        <p:spPr>
          <a:xfrm>
            <a:off x="1751171" y="2315829"/>
            <a:ext cx="2489981" cy="222633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A36BDEE-E55C-4AA9-83A5-E90ACC1F0B8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8653" t="18241" r="15885" b="45434"/>
          <a:stretch/>
        </p:blipFill>
        <p:spPr>
          <a:xfrm>
            <a:off x="6952041" y="1124836"/>
            <a:ext cx="3488788" cy="4608320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EC1579A-E4E8-4535-8A30-921B320C145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9847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55"/>
    </mc:Choice>
    <mc:Fallback xmlns="">
      <p:transition spd="slow" advTm="111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F7A6358B-6FC2-4254-9131-3644E26372BE}"/>
              </a:ext>
            </a:extLst>
          </p:cNvPr>
          <p:cNvGrpSpPr/>
          <p:nvPr/>
        </p:nvGrpSpPr>
        <p:grpSpPr>
          <a:xfrm>
            <a:off x="712763" y="480056"/>
            <a:ext cx="4600135" cy="1927442"/>
            <a:chOff x="712763" y="480056"/>
            <a:chExt cx="4600135" cy="192744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9EFA0A5-8DC0-4213-860E-5FD17E055A04}"/>
                </a:ext>
              </a:extLst>
            </p:cNvPr>
            <p:cNvSpPr txBox="1"/>
            <p:nvPr/>
          </p:nvSpPr>
          <p:spPr>
            <a:xfrm>
              <a:off x="712763" y="480056"/>
              <a:ext cx="4600135" cy="1631216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0" dirty="0">
                  <a:latin typeface="Comic Sans MS" panose="030F0702030302020204" pitchFamily="66" charset="0"/>
                </a:rPr>
                <a:t>toy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9A20027-86F4-41FF-B00B-E65448936718}"/>
                </a:ext>
              </a:extLst>
            </p:cNvPr>
            <p:cNvSpPr txBox="1"/>
            <p:nvPr/>
          </p:nvSpPr>
          <p:spPr>
            <a:xfrm>
              <a:off x="2103127" y="686444"/>
              <a:ext cx="588499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0" dirty="0">
                  <a:latin typeface="Comic Sans MS" panose="030F0702030302020204" pitchFamily="66" charset="0"/>
                </a:rPr>
                <a:t>.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C2C79F2-9BBE-40EB-BE2D-992C2461700C}"/>
                </a:ext>
              </a:extLst>
            </p:cNvPr>
            <p:cNvSpPr txBox="1"/>
            <p:nvPr/>
          </p:nvSpPr>
          <p:spPr>
            <a:xfrm>
              <a:off x="2745549" y="776282"/>
              <a:ext cx="1172309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0" dirty="0">
                  <a:latin typeface="Comic Sans MS" panose="030F0702030302020204" pitchFamily="66" charset="0"/>
                </a:rPr>
                <a:t>_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988B453-1784-4FA5-A07B-093E9B9E9BE7}"/>
              </a:ext>
            </a:extLst>
          </p:cNvPr>
          <p:cNvGrpSpPr/>
          <p:nvPr/>
        </p:nvGrpSpPr>
        <p:grpSpPr>
          <a:xfrm>
            <a:off x="6918959" y="2613392"/>
            <a:ext cx="4600135" cy="1946295"/>
            <a:chOff x="6918959" y="2613392"/>
            <a:chExt cx="4600135" cy="194629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2EBB53A-A9FC-4269-A589-5501BAE1E8AE}"/>
                </a:ext>
              </a:extLst>
            </p:cNvPr>
            <p:cNvSpPr txBox="1"/>
            <p:nvPr/>
          </p:nvSpPr>
          <p:spPr>
            <a:xfrm>
              <a:off x="6918959" y="2613392"/>
              <a:ext cx="4600135" cy="1631216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0" dirty="0">
                  <a:latin typeface="Comic Sans MS" panose="030F0702030302020204" pitchFamily="66" charset="0"/>
                </a:rPr>
                <a:t>boy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AFF7AA0-1BEF-4F93-BFCA-758EE80302B2}"/>
                </a:ext>
              </a:extLst>
            </p:cNvPr>
            <p:cNvSpPr txBox="1"/>
            <p:nvPr/>
          </p:nvSpPr>
          <p:spPr>
            <a:xfrm>
              <a:off x="9043766" y="2928471"/>
              <a:ext cx="1052732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0" dirty="0">
                  <a:latin typeface="Comic Sans MS" panose="030F0702030302020204" pitchFamily="66" charset="0"/>
                </a:rPr>
                <a:t>_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AC0CBE3-7408-4095-8745-8CBF2817D40C}"/>
                </a:ext>
              </a:extLst>
            </p:cNvPr>
            <p:cNvSpPr txBox="1"/>
            <p:nvPr/>
          </p:nvSpPr>
          <p:spPr>
            <a:xfrm>
              <a:off x="8284703" y="2886267"/>
              <a:ext cx="588499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0" dirty="0">
                  <a:latin typeface="Comic Sans MS" panose="030F0702030302020204" pitchFamily="66" charset="0"/>
                </a:rPr>
                <a:t>. 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0A86FFB-907D-4F72-ABBE-7C879575D3AE}"/>
              </a:ext>
            </a:extLst>
          </p:cNvPr>
          <p:cNvGrpSpPr/>
          <p:nvPr/>
        </p:nvGrpSpPr>
        <p:grpSpPr>
          <a:xfrm>
            <a:off x="712763" y="4559687"/>
            <a:ext cx="4600135" cy="2165224"/>
            <a:chOff x="712763" y="4559687"/>
            <a:chExt cx="4600135" cy="216522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495180E-2376-4522-810E-BDE322F6546C}"/>
                </a:ext>
              </a:extLst>
            </p:cNvPr>
            <p:cNvSpPr txBox="1"/>
            <p:nvPr/>
          </p:nvSpPr>
          <p:spPr>
            <a:xfrm>
              <a:off x="712763" y="4559687"/>
              <a:ext cx="4600135" cy="1631216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0" dirty="0">
                  <a:latin typeface="Comic Sans MS" panose="030F0702030302020204" pitchFamily="66" charset="0"/>
                </a:rPr>
                <a:t>enjoy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7717F2C-8413-4CEC-AB88-8D1E7411E14D}"/>
                </a:ext>
              </a:extLst>
            </p:cNvPr>
            <p:cNvSpPr txBox="1"/>
            <p:nvPr/>
          </p:nvSpPr>
          <p:spPr>
            <a:xfrm>
              <a:off x="1488831" y="4784456"/>
              <a:ext cx="588499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0" dirty="0">
                  <a:latin typeface="Comic Sans MS" panose="030F0702030302020204" pitchFamily="66" charset="0"/>
                </a:rPr>
                <a:t>.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93D0D99-BFE9-4399-A02C-1D86ADE81CDB}"/>
                </a:ext>
              </a:extLst>
            </p:cNvPr>
            <p:cNvSpPr txBox="1"/>
            <p:nvPr/>
          </p:nvSpPr>
          <p:spPr>
            <a:xfrm>
              <a:off x="2141806" y="4784456"/>
              <a:ext cx="588499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0" dirty="0">
                  <a:latin typeface="Comic Sans MS" panose="030F0702030302020204" pitchFamily="66" charset="0"/>
                </a:rPr>
                <a:t>.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F16D26E-6132-4F70-943B-F40E924CB80D}"/>
                </a:ext>
              </a:extLst>
            </p:cNvPr>
            <p:cNvSpPr txBox="1"/>
            <p:nvPr/>
          </p:nvSpPr>
          <p:spPr>
            <a:xfrm>
              <a:off x="3398524" y="4885171"/>
              <a:ext cx="106797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0" dirty="0">
                  <a:latin typeface="Comic Sans MS" panose="030F0702030302020204" pitchFamily="66" charset="0"/>
                </a:rPr>
                <a:t>_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E25D501-AC81-4DF2-AEA6-25506D2B3D0E}"/>
                </a:ext>
              </a:extLst>
            </p:cNvPr>
            <p:cNvSpPr txBox="1"/>
            <p:nvPr/>
          </p:nvSpPr>
          <p:spPr>
            <a:xfrm>
              <a:off x="2745549" y="5093695"/>
              <a:ext cx="588499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0" dirty="0">
                  <a:latin typeface="Comic Sans MS" panose="030F0702030302020204" pitchFamily="66" charset="0"/>
                </a:rPr>
                <a:t>. </a:t>
              </a:r>
            </a:p>
          </p:txBody>
        </p:sp>
      </p:grp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0D97E11-A3CE-4E05-A839-DC58E5B825D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823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281"/>
    </mc:Choice>
    <mc:Fallback xmlns="">
      <p:transition spd="slow" advTm="202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28+ Printable Lined Paper Templates | Free &amp; Premium Templates">
            <a:extLst>
              <a:ext uri="{FF2B5EF4-FFF2-40B4-BE49-F238E27FC236}">
                <a16:creationId xmlns:a16="http://schemas.microsoft.com/office/drawing/2014/main" id="{FF4932BC-E303-41A9-B3CB-95D3BC7E87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2" b="22982"/>
          <a:stretch/>
        </p:blipFill>
        <p:spPr bwMode="auto">
          <a:xfrm>
            <a:off x="0" y="-239151"/>
            <a:ext cx="12192000" cy="643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601E725-3B64-464F-922D-81281A9D23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654" t="26245" r="72538" b="58158"/>
          <a:stretch/>
        </p:blipFill>
        <p:spPr>
          <a:xfrm>
            <a:off x="1104920" y="1062221"/>
            <a:ext cx="841868" cy="752728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87E55E3-4DE4-4696-93BF-BDB030DD843C}"/>
              </a:ext>
            </a:extLst>
          </p:cNvPr>
          <p:cNvCxnSpPr/>
          <p:nvPr/>
        </p:nvCxnSpPr>
        <p:spPr>
          <a:xfrm flipH="1">
            <a:off x="1057802" y="1551129"/>
            <a:ext cx="120936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69A4193-17FD-47B6-BE3A-2A05CFA6CA9C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3116880" y="1139040"/>
              <a:ext cx="2466360" cy="763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69A4193-17FD-47B6-BE3A-2A05CFA6CA9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07520" y="1129680"/>
                <a:ext cx="2485080" cy="78228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62B4D809-B60D-4528-8552-B945E4CE91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44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265"/>
    </mc:Choice>
    <mc:Fallback xmlns="">
      <p:transition spd="slow" advTm="302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28+ Printable Lined Paper Templates | Free &amp; Premium Templates">
            <a:extLst>
              <a:ext uri="{FF2B5EF4-FFF2-40B4-BE49-F238E27FC236}">
                <a16:creationId xmlns:a16="http://schemas.microsoft.com/office/drawing/2014/main" id="{FF4932BC-E303-41A9-B3CB-95D3BC7E87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2" b="22982"/>
          <a:stretch/>
        </p:blipFill>
        <p:spPr bwMode="auto">
          <a:xfrm>
            <a:off x="0" y="-239151"/>
            <a:ext cx="12192000" cy="643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3CD0A65-5A32-4D39-870C-86CA55FDF310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1289160" y="550800"/>
              <a:ext cx="1227240" cy="42804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3CD0A65-5A32-4D39-870C-86CA55FDF31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79800" y="541440"/>
                <a:ext cx="1245960" cy="429912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86094E31-9788-40FA-B6DE-ED00FBC3FD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06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493"/>
    </mc:Choice>
    <mc:Fallback xmlns="">
      <p:transition spd="slow" advTm="864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|1.8|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1.6|2|2|1.4|1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0.9|1.3|1.3|1.3|1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3|2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136</Words>
  <Application>Microsoft Office PowerPoint</Application>
  <PresentationFormat>Widescreen</PresentationFormat>
  <Paragraphs>31</Paragraphs>
  <Slides>9</Slides>
  <Notes>9</Notes>
  <HiddenSlides>0</HiddenSlides>
  <MMClips>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</dc:creator>
  <cp:lastModifiedBy>Cook, Sarah</cp:lastModifiedBy>
  <cp:revision>34</cp:revision>
  <dcterms:created xsi:type="dcterms:W3CDTF">2021-01-11T13:23:06Z</dcterms:created>
  <dcterms:modified xsi:type="dcterms:W3CDTF">2021-02-09T09:08:37Z</dcterms:modified>
</cp:coreProperties>
</file>