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1" r:id="rId9"/>
    <p:sldId id="270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576" autoAdjust="0"/>
  </p:normalViewPr>
  <p:slideViewPr>
    <p:cSldViewPr>
      <p:cViewPr>
        <p:scale>
          <a:sx n="59" d="100"/>
          <a:sy n="59" d="100"/>
        </p:scale>
        <p:origin x="-16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B5CA8-2DAC-4D91-80DC-D0DBF01DC642}" type="datetimeFigureOut">
              <a:rPr lang="en-US" smtClean="0"/>
              <a:t>2/23/2021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9444F-F1FC-4D76-AAF1-19AB6ED96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538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9444F-F1FC-4D76-AAF1-19AB6ED9683E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9444F-F1FC-4D76-AAF1-19AB6ED9683E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9444F-F1FC-4D76-AAF1-19AB6ED9683E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9444F-F1FC-4D76-AAF1-19AB6ED9683E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EA1E-7A98-401C-B47F-8D52D9888F04}" type="datetimeFigureOut">
              <a:rPr lang="en-US" smtClean="0"/>
              <a:t>2/23/2021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C47B-FA66-4924-999C-96A56DB899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EA1E-7A98-401C-B47F-8D52D9888F04}" type="datetimeFigureOut">
              <a:rPr lang="en-US" smtClean="0"/>
              <a:t>2/23/2021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C47B-FA66-4924-999C-96A56DB899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EA1E-7A98-401C-B47F-8D52D9888F04}" type="datetimeFigureOut">
              <a:rPr lang="en-US" smtClean="0"/>
              <a:t>2/23/2021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C47B-FA66-4924-999C-96A56DB899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EA1E-7A98-401C-B47F-8D52D9888F04}" type="datetimeFigureOut">
              <a:rPr lang="en-US" smtClean="0"/>
              <a:t>2/23/2021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C47B-FA66-4924-999C-96A56DB899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EA1E-7A98-401C-B47F-8D52D9888F04}" type="datetimeFigureOut">
              <a:rPr lang="en-US" smtClean="0"/>
              <a:t>2/23/2021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C47B-FA66-4924-999C-96A56DB899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EA1E-7A98-401C-B47F-8D52D9888F04}" type="datetimeFigureOut">
              <a:rPr lang="en-US" smtClean="0"/>
              <a:t>2/23/2021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C47B-FA66-4924-999C-96A56DB899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EA1E-7A98-401C-B47F-8D52D9888F04}" type="datetimeFigureOut">
              <a:rPr lang="en-US" smtClean="0"/>
              <a:t>2/23/2021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C47B-FA66-4924-999C-96A56DB899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EA1E-7A98-401C-B47F-8D52D9888F04}" type="datetimeFigureOut">
              <a:rPr lang="en-US" smtClean="0"/>
              <a:t>2/23/2021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C47B-FA66-4924-999C-96A56DB899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EA1E-7A98-401C-B47F-8D52D9888F04}" type="datetimeFigureOut">
              <a:rPr lang="en-US" smtClean="0"/>
              <a:t>2/23/2021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C47B-FA66-4924-999C-96A56DB899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EA1E-7A98-401C-B47F-8D52D9888F04}" type="datetimeFigureOut">
              <a:rPr lang="en-US" smtClean="0"/>
              <a:t>2/23/2021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C47B-FA66-4924-999C-96A56DB899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EA1E-7A98-401C-B47F-8D52D9888F04}" type="datetimeFigureOut">
              <a:rPr lang="en-US" smtClean="0"/>
              <a:t>2/23/2021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C47B-FA66-4924-999C-96A56DB8991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6EA1E-7A98-401C-B47F-8D52D9888F04}" type="datetimeFigureOut">
              <a:rPr lang="en-US" smtClean="0"/>
              <a:t>2/23/2021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C47B-FA66-4924-999C-96A56DB8991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041" y="-8584"/>
            <a:ext cx="8672546" cy="1870079"/>
          </a:xfrm>
        </p:spPr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Use key vocabulary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://www.atlp.org/pics/menag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3357562"/>
            <a:ext cx="3371850" cy="2905125"/>
          </a:xfrm>
          <a:prstGeom prst="rect">
            <a:avLst/>
          </a:prstGeom>
          <a:noFill/>
        </p:spPr>
      </p:pic>
      <p:pic>
        <p:nvPicPr>
          <p:cNvPr id="11268" name="Picture 4" descr="http://plaza.ufl.edu/ikyang/Images/transport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57562"/>
            <a:ext cx="2562216" cy="2733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14282" y="3071810"/>
            <a:ext cx="8501122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215076" y="3357562"/>
            <a:ext cx="570710" cy="7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4282" y="371475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Walking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14338" name="AutoShape 2" descr="data:image/jpeg;base64,/9j/4AAQSkZJRgABAQAAAQABAAD/2wCEAAkGBxQHBhQIBxQWFRQVFx8aGRgYGRwgIRwbGxoeHiEiHhggIyggHSMmHxohITUiKCwrMC4vIiAzODMsOCgtLi0BCgoKBQUFDgUFDisZExkrKysrKysrKysrKysrKysrKysrKysrKysrKysrKysrKysrKysrKysrKysrKysrKysrK//AABEIAQYAwAMBIgACEQEDEQH/xAAcAAEAAwEAAwEAAAAAAAAAAAAABgcIBQIDBAH/xABAEAABAgQDBQQIBAQFBQAAAAABAAIDBAURBiExBxJBUWETInGBCBQyQlJikaEVFiPBM3KCsSRDY5KyU3Oi4fH/xAAUAQEAAAAAAAAAAAAAAAAAAAAA/8QAFBEBAAAAAAAAAAAAAAAAAAAAAP/aAAwDAQACEQMRAD8AvFERAREQEREBERARFBNsmJzhrBr/AFUkRo57JhGrbg7zgeFm3seZCCF7Udr75SdfRsJuALDaJHyPe4thg5ZaF2ed7aXNM1KszFVfv1OPFin53ud9icl8KIO9hrGM5hmZbGpUZ4DT/DcSWOHIsvb6WPIhaa2f44gY0pfbS9mRmj9WETm08xzaeB8jmsjrvYFqkWkYtlpqnk73ataQPea5wBaedwf7INioiICIiAiIgIiICIiAiIgIiICIiAiIgKoPSSgF+HJaOGghsYgu4jeYbDwO79grBxxiVmEsNxatHG8WizG/E93sj9z0BWVMT4pmsUznrNZil9id1ujWX4NZoOV9TxJQcVERAX002cNPqMKdhZuhPa8Dq1wI/svmRBtikVFlXpcKoyZuyKwPb4OF8+o0X1qC7GaZNUjBLJWuNDTvF0JtwSIbrEb1shmSbXyBztop0gIiICIuLjDEUPC2H4tWnPcHdb8bz7LR4njwFzwQdpFm2k7cqhLTvaVJsKNDJzZu7pA+Vw08w5X5hbEMHE9FZVaabteMwdWuGrXDmP8A2Mig6yIiAiIgIiICIiAiLiYvxDBw3RIk5UYrYfdcGX1c+2Qa0Zk35adEFH7esZMrVUZQ6c4Ohy7iXuGhi6WHPdFxfmTyVTr9c7edvOzJX4gIiIC7WC4AmsXSkCIwRGujwwWHQgvF7jiLcFMtiMlTZqrRHYndCMS1oUKMBuG+pu7ul2gDfE58NBUrD0nTYnrFJloEMn3ocNgP1AQdVERAREQFnf0i6tEjYnhUou/Shwg8N+d5cCTzyaAOWfMrQsaKIEF0aMQGtBJJ0AGZKyJtDxP+bcUxKo1oaz2GDO+429iep1QRpXt6NM+XS07TnaNcyIPFwc13/FqpGnyUSpTrJKRaXxIjg1rRxJ0/+rT2ynZ9+SZF8aafvzEYN37eywNud1vE5uzJ1sLAcQnqIiAiIgIiIC8XvENhfEIAAuSdABzK4uLsVS+EqWZ6rPt8DB7TzyaP30HFZrx1tIm8YPMGOeyl75QWE26b7tXnxy5AILVx1trgUsuksMgTEUZGIf4bfC2bz4WHU6KiK5XJivzpnaxFdFeeLuHRrRk0dAAFzkQEREBERAUqwTj2awdM70g7fhH2oLyS09QPdPUed1FUQa1wLtBlcZwN2UPZxwLugvPeHMtPvt6jpcBS5Yik5p8lNNmpNzmPYbtc02II4ghX3s52yw59rabi0thRdBH0Y/8An4MPX2T0QXEi8WPERgewggi4I4jxXjMR2ysu6YmXBrGAuc4mwAAuSTwACCuNvWJPwbCH4dAP6k2SzXSGBd588m/1FZnUr2mYsOL8Uvnod+xZ3IIPwA624Fxu7zA4KMQILpiO2BABc5xDWgakk2AHiUE92EyBnNosGLa4gsfEOXyFg8M3haiVebHMCvwfSokWqhvrEZwuGm+6xoybfnckm3TkrDQEREBERAXx1epQ6PS4lSnzuw4TS5x6DlzJ0A5r7FBNt0o+b2czAl89wseR8rXi/wBBn5IM640xVGxdW3VGfOWkNnBjL5AfueJXBRSTZ3QYWJsXwaRUHuYyJvZttc7rS61zpfd1zQcqjUaPXJv1SkQnxX8mi9hzJ0A6lK5Ro1AqTqdV4ZhxWWu0kHUXFnNJByPArYVAoMvh2QElRoTYTBrYZuPNztXHqVXO2LZ1FxXWZWdowbvm8KK4mwawd5rjztdwyzN2hBnRFKdomDn4Krop73doxzA9kS1t7Kzss7EOByucrc1FkBERARF9FPkn1KfhyMmN6JEcGtHMuNgg+dFKK7s+qNBYYk/Kv3G6vZ3225ktvYeNlF0EpwrtBn8LNEKmxiYY/wAqIN5nkDm3+khdDGO1OexXI+oTBZCgn2mQgRv2z7ziSbdAQOd1BkQFb+wHB34jUjiSeb+nAdaED70W2Z/pB+pHJVTTpF9Tn4cjJN3okRwa0cyTZbGwzRWYdoMGkyg7sJgF/idq5x6udc+aDqIiICIiAiIgL0zks2clHyswLse0tcOYcLH7L3IgxdiSkuoNfj0qPrCiObfmAe6fNtj5r7MCVQUbGMpUIhAayM3eJ4Ncd1x8mkqwfSLoPqtdg1uEO7HbuPPzw9L+LSP9pVQINxA3Fwv1UlsCxrGnph2Gqm4xA2GXwnuNy0NIBZc5kWNxysRpa12oK7234X/MGEDNyzd6NKntG21LPfb9O9bm0LMC3ERcWKyltcwqMK4ufBlBaDGHawxwaCTdo/lOnTdQQpERAVrej1QBUMURKvHF2yzO7/3H5D6NDvMhVStJ+jzJCXwM6ZGsWO4nwaGtA+xPmgtBQHF+yaRxI4zEJpl4xz34VgCfmh6HxFj1U+RBmqu7EKhIOLqYYcy35XBjvNryB9HFRScwHUpN+5GkZgn5Ybnj6sBC2AiCqdjuzQ4daK5XW/4lwsxmR7Jp1v8AORl0FxxKtZEQEREBERAREQEREHAxxhlmLcORKVMZE96G74Ig9k/sehKyZXqJHw/U3U6rQyyI3gdCObTxB5hbSUX2jYSZi/DUSRIHbNG9BcfdeNBfgHeyfG/AIMo0aqxaJUmVGmPLIjDcEf2I4g6ELR+BdrspiTdlKkRLTBsN1x7jz8j+Fz7pz4C6zRNS7pSZdLTILXscWuadQ5psQfAhepBuNUV6TLAI0g8akRgfAGFb+5U52M4o/MmDmMmCTGl7Qnkm5cAO66+ubcjfiHKqPSDq4n8ZtkIRu2XhBp/nf3j9t1BV6IiAtIejvPesYKiSp1hR3Dyc1rh9yfos3rSPo7OacDxBDGYmXb3U7jLfayC0kREBERAREQEREBERAREQEREBERBW+0TZNBxbO/icjE9XmD7Z3d5sSwsLi4Idp3hwGnFQN+wKbEWzJmAW87Pv9LfutCIgpWDSzsToEzUXx2R40zuQ4LNwt77d43PeNwA6/DQC+ao2dm3z82+bnHF8R7i5zjqXE3JVk+kHWDPY1FOae7LQwLfPEAef/Es+iq9AREQFoj0cIDoeFZiM+4a+P3b8bMbcjnrbyWd1qfYhMsj7N5ZkvYFhiNeAdHdo52fiHA+aCeIiICIiAiIgIiICIiAiIgIiICIiAiLj4txDDwvQItWndGDut4uefZaPE/QXPBBmPa4CNo87v/8AUH03G2+yiC+6uVaJXavEqlQO9Eiu3nH7ADoAAB0AXwoCIiArE2N45/Klb9Tn3WlY5AeTpDfoH+HA9M/dVdog3EDcXC/VUew7HzanTm4bqr7R4QtCJP8AEhjRo+ZoytxFuRVuICIiAiIgIiICIiAiIgIiICIiAszbb8ZfmLEP4ZJOvLyxLctHRNHO6geyPM8VdO1fEhwxguLNS5tFifpQzyc8HMdQ0Od5LJiAiIgIiICIiD2y0d0rMNmJZxa9jg5rhqCDcEHoVrfZzigYtwrDqR/iDuRRyiNtfLhcEOHQhZDVo7BsWCi4jNHnDaFNEAEnJsUX3f8Ad7PjuoNJIiICIiAiIgIiICIiAiIgIirPartPZhiA6l0dwfOEWPEQQeLuBdyb5ngCEE9IXEzajWodDlHXbLXMS2naOAyvx3W/dxHBVGvZHjOmIzo8clznEucTmSSbkk8yV60BEUvwDs/mcYzreya6HLg9+ORlYahvxO6DTjZB+bNcGPxlX2wLEQIZDoz+Tb+yD8TrWHLM8FcO03ZNCrksahhxjYUywewLBsUAZC2jXcncePMWDh2gwMN0ptNpLAxjfq48XOPEnmumgxDNSz5OZdLTTSx7DZzXCxBHAhepaf2pbNIeLpYz9ODYc40ZO0EQD3X9eTvI5aZtq9KjUWeMlVYboURurXC2XMcCOoyKD4l5MeYbw+GSCDcEagjkV4og1fssxo3GGHWuiuHrMIBsZvG/B4HJ1r9DccFNFkHZ3iR2FsWQag1xEMuDIo4GG42dfw9odQFr4G4uEBERAREQEREBERARFU+3bG7qJThQKY4tjR23e4ashXIy5FxBF+QPMIObtT2veqRX0XCbhvi7YkcZ7p4th8zzdw4cxRER5iRDEiEkk3JOZJPEleKICLzgwnR4ogwGlznGwaBcknQADMlXDgjYhFmYrJ7FThDh3Duwbm9w1s92jAelzroUHzbHdmIrtq9iBp9XB/Thn/NI4u+QHh7x6DPQsGE2BCEGA0Na0WDQLAAcABokGE2BBEGCA1rQAABYADIADgvNAREQFF9oGC4OM6MZWYAbGaCYUW2bHcjzaeI89QCpQiDElQkn02efIzrS2JDcWuaeBBsV86tr0iaEJHEsKrwRYTLCHW+OHYE+bXN+hVSoC2NgSf8AxPBsnOONy6Ay/wDMGgH7grHK0X6O9d9ewxEo8Y3dLPu0f6cTMfRwd9QgthERAREQEREBERB4RorYEF0aMQ1rQSSdAALknyWPsd4hOKMVR6tnuvdZgPBjRZvhkLkcyVe+3nE/4NhT8Kl3Wizd25cIQtv/AFuG+Z5LNKAiKxdi2C/zNiET8628tLEOdfR79Ws6/Eelh7yCxdiWz0UeRbiGrs/xEUXhtcP4TDxtwc4eYGXEq2URAREQEREBERBWnpAUz13AnrbdYEVr/J3cP/IHyWZ1tDEtJFdoEelRTYRobm35EjI+RsVjaek30+dfJzbd18Nxa4HgWmxQehTfY7iH8v45guim0OP+i/l3/ZPk8Nz5XUIX607rt5uRCDcSKL7NcSDFGD4M+43iAbkXpEZkcuuTvAhShAREQEREBfFWarColNfUam8MhsFy4/YAcSTkANSvse4MaXPyAzJWd9tm0KBiaDDo1EIfChxO0fEsRd7Q5oDb6ts4m9s8raZhBcdYnfi7EkSqx7hp7sNp9yGL7o+5J6kqPoiDs4Tw3GxVWmUumDvHNzjoxo1c7oPvkFrTC2H4WGKHDpVPHdYMzxc46uPUn9hwXB2T4Zg4ewjBiyYDokxDZEiRPiLm7wAPwt3rAeJ1JU0QEREBERAREQEREBUft5wGXE4rpTb6CYaByyEQfYO8jzKvBeMWGIsMw4oBa4WIOhB1BQYeRWHtd2fDBs82bpxJlYziGg6w3a7hPEW0Otgb6XNeILV9HzEP4fih9HjutDmW90f6rMx0F27w691aOWJadPPplQhz0md2JDcHtPItNwtUbN8fwscSb+zYYcaEG9ow5jvcWniLg9R5i4TJERAREQV7tgxyzC9FNNa0vjzMN7WgGwY0jdLideOQGtjmFl5THa3Xfx/HUeOw3ZCPYs/lh3B+ri4+ahyAuzg2k/juKpamPF2xIrQ4Xt3Abuz4d0FcZWj6PVMhz2MnzMyLugQi+Hno4kMvbjk4/XwQaMkpRkhKMlJNoZDY0Na0aBoFgF7kRAREQEREBERAREQEREHIxXQYeJaBFpU4Mnt7p+F49lw6grG8xBdLR3QI4LXMJa4HgQbEfVbfWZ9vOHRR8XielIe7CmWb5cNDF3jv+B0NuvigrRdnCmJY+Fau2pUp1nDJzTo9twS1w5G2uo4LjIg2rRKrDrdLh1GnuDmRGggg6cweRGhC+5YilpuJKOLpV7mE67riL/Rd+i49qFFj9rJTUU82vcXtNvldcfRBr5fl87cVlXEO1apV2D2ESMILDq2ACy/i65d5XsuRhfF01h+tw6jKRHvLTYsc5xD2uI3mkdbDzAPBBza5SotEqsSnVFpbEY4g3vnY6i+oOoPFfAtl4jwvK4mluwrMFkTIhriO82/wv1aqXxjsMiSUF85hmKYzRn2LxZ9re64ZPPSzfM6hTikWAsVPwfiNlUhDebYtiM+JjtRfgQQCOoUee0scWvFiMiDwK/EGx8J4slcWSHrdHiX+Jhyew8nN/cXB4EruLGGGq1Ew9XIVUlC4GG8EgG280EEtPQjKy2VLTDZqWbMS5u17Q5pHEEXB+iD2oiICIiAiIgIiICIiAodtYw7FxPgyJIUwAxQ5r2tJA3t05gE5AkaXUxRBh6JDMKIYcQWINiDwIXirB234d/A8bPmYQtCmv1W5e8cnj/d3v6gq+QERdzDeEZzE0Xco0B7xxfazB4vPd8r3QcNWnsMwSa3WhXag0+ry5uy+j4o08Q32j13RzUzwRsSgSEITWKT28XXs2kiG3oTkXn6DodVa8pKskpZsrJsaxjBZrWgAAcgBkEHuREQQLGOyiSxTOGffvwIzvafCtZ55uaQQT1FieN1CZv0fjv3k53Lk+Fn9Q79kRB0sN7CYMhPsmqzMduGEHswzda63BxJJIvwyurfhsEJghwwAALADIADkERB5IiICIiAiIgIiICIiAiIgiG03BTca0H1VpDI0M70J50B4g2zsR9wDwWV6vT3UmpRJCYLS6G7dJbe1+lwD9kRBeGzXY9A9Sh1jEZEdz2h7IQvuAEXG9oXHpkPFXHAgtl4Igy7Q1rRYNaAAB0A0REHs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340" name="Picture 4" descr="https://encrypted-tbn3.gstatic.com/images?q=tbn:ANd9GcRHG7mZJig4ce-4FoQ6jibZS3p8y11FxdFrsq_Z-JUs-YWaNggXy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60" y="3857628"/>
            <a:ext cx="2266950" cy="196215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rot="5400000">
            <a:off x="1000894" y="2713826"/>
            <a:ext cx="71438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57224" y="192880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Animals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4342" name="Picture 6" descr="http://www.clker.com/cliparts/2/6/5/0/1195433607792649830Machovka_horse.svg.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1464935" cy="1500174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 rot="5400000">
            <a:off x="2643968" y="3642520"/>
            <a:ext cx="1143008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5984" y="442913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Wooden wheels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4344" name="Picture 8" descr="https://encrypted-tbn1.gstatic.com/images?q=tbn:ANd9GcS0z4oZixNKh-KKC96Ol-9Rd1HfJFlLuFF1jfiX67Pi3kh6Lhtw4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5072074"/>
            <a:ext cx="2147042" cy="1428760"/>
          </a:xfrm>
          <a:prstGeom prst="rect">
            <a:avLst/>
          </a:prstGeom>
          <a:noFill/>
        </p:spPr>
      </p:pic>
      <p:cxnSp>
        <p:nvCxnSpPr>
          <p:cNvPr id="16" name="Straight Connector 15"/>
          <p:cNvCxnSpPr/>
          <p:nvPr/>
        </p:nvCxnSpPr>
        <p:spPr>
          <a:xfrm rot="5400000">
            <a:off x="4179885" y="2820983"/>
            <a:ext cx="50006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14678" y="207167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Horse and carriages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4346" name="Picture 10" descr="https://encrypted-tbn0.gstatic.com/images?q=tbn:ANd9GcToNVTDAvSGHvVOJax-XdsBswq0MZva4dCJ5RXAsq-IXyoI_oNoGtTo-Xrz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714356"/>
            <a:ext cx="2905125" cy="1571626"/>
          </a:xfrm>
          <a:prstGeom prst="rect">
            <a:avLst/>
          </a:prstGeom>
          <a:noFill/>
        </p:spPr>
      </p:pic>
      <p:cxnSp>
        <p:nvCxnSpPr>
          <p:cNvPr id="20" name="Straight Connector 19"/>
          <p:cNvCxnSpPr/>
          <p:nvPr/>
        </p:nvCxnSpPr>
        <p:spPr>
          <a:xfrm rot="5400000">
            <a:off x="6001554" y="3428206"/>
            <a:ext cx="71438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29256" y="378619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Steam engines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7430314" y="2499512"/>
            <a:ext cx="1143008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58016" y="1571612"/>
            <a:ext cx="22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Combustion engines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4350" name="Picture 14" descr="https://encrypted-tbn0.gstatic.com/images?q=tbn:ANd9GcQtIRcq1K2YLVHmc4XUlYEYzyVCYWHRgj7zL4gi4BHOAWiNoXdWnKa240C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500042"/>
            <a:ext cx="2728296" cy="1000131"/>
          </a:xfrm>
          <a:prstGeom prst="rect">
            <a:avLst/>
          </a:prstGeom>
          <a:noFill/>
        </p:spPr>
      </p:pic>
      <p:pic>
        <p:nvPicPr>
          <p:cNvPr id="32" name="Picture 4" descr="http://scottishscientists.wikispaces.com/file/view/steam-engine-587.jpg/87403317/steam-engine-58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97564" y="4500570"/>
            <a:ext cx="2860650" cy="2118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285728"/>
            <a:ext cx="52864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Walking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4" name="Picture 4" descr="http://indianapublicmedia.org/news/files/2012/04/kids-walk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3357586" cy="22383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3714752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On foot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15366" name="Picture 6" descr="http://www.westheimphoto.com/lightbox/gallery/AsiaStockPhotosHenryWestheim/CHNhw2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571480"/>
            <a:ext cx="3731834" cy="25003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43504" y="3143248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latin typeface="Comic Sans MS" pitchFamily="66" charset="0"/>
              </a:rPr>
              <a:t>Carrying pole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15368" name="Picture 8" descr="http://wooden-sledges.org.uk/horned11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357694"/>
            <a:ext cx="4143404" cy="2044079"/>
          </a:xfrm>
          <a:prstGeom prst="rect">
            <a:avLst/>
          </a:prstGeom>
          <a:noFill/>
        </p:spPr>
      </p:pic>
      <p:pic>
        <p:nvPicPr>
          <p:cNvPr id="15370" name="Picture 10" descr="http://www.alaska.net/~dogdrivr/graphics/old_dog_sleds/nccsled4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572008"/>
            <a:ext cx="3500462" cy="185463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071670" y="392906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 smtClean="0">
                <a:latin typeface="Comic Sans MS" pitchFamily="66" charset="0"/>
              </a:rPr>
              <a:t>Sledges</a:t>
            </a:r>
            <a:endParaRPr lang="en-GB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52864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Animals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http://4.bp.blogspot.com/-xzZwSwAU5is/TqxjsGjoWBI/AAAAAAAAAUA/xAqeuRt59fg/s1600/1928-mom_and_little_sister_Creston-MT+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3630088" cy="3357562"/>
          </a:xfrm>
          <a:prstGeom prst="rect">
            <a:avLst/>
          </a:prstGeom>
          <a:noFill/>
        </p:spPr>
      </p:pic>
      <p:sp>
        <p:nvSpPr>
          <p:cNvPr id="18436" name="AutoShape 4" descr="data:image/jpeg;base64,/9j/4AAQSkZJRgABAQAAAQABAAD/2wCEAAkGBxQTEhUUExQWFhUXGBkYGBcXGRoaHBsYHBcdHRoaGxwaHSggGBonGxcdITEhJikrLi4uGh8zODMsNygtLisBCgoKDg0OGhAQGiwkHyQsLCwsLCwsLCwsLCwsLCwsLCwsLCwsLCwsLCwsLCwsLCwsLCwsLCwsLCwsLCwsLCwsLP/AABEIAMIBAwMBIgACEQEDEQH/xAAcAAABBQEBAQAAAAAAAAAAAAAFAAMEBgcCAQj/xABFEAABAgMGAwYDBwMBBgYDAAABAhEAAyEEBRIxQVEGImETMnGBkaGxwfAHFCNCUtHhYnKC8RUzkqKywkNTY3PD4hYkNP/EABgBAAMBAQAAAAAAAAAAAAAAAAABAgME/8QAKREBAQACAQQBBAIBBQAAAAAAAAECESEDEjFBUQQiMmEFceETM0KB0f/aAAwDAQACEQMRAD8AzORLURzBVMnFBq3hCoBiB8idfNtxEv7w6Al9M99foxGWgFhkTQPl5xkh2cSk5kFm6HRvrpEqRNWgprSrgOaagjJ4hYygGns0OWacVB8xTP60g0cWe5LrVa7SiUkllVWqvKgZq22A6mN1skgJSlKQyUgAAZACgiqfZvcH3ezhag0yayiP0o/Kn3c+PSLtKlxpjNRTsJh1KY9CYcSIYIJiJbF0Z4lzFMIrt821SQ6RiAzGvl1gCIuwSZqVypqAoEGmRA6KFRnoYl2WWEYUJySAEjRgKD0irXpxNLlkTEl6d12NXCT15iHGYDxPuviaVOMsA4VLAdJzBybqajxg2S3ItA10j1KngeS4z8/36RIu+cwKPzZ12+cUD1psoWGU7ioIoQehiv39wnKtdVOJiQAJgAfdlD8wy9aEQatPaNmAB5fB39o9sq8ID7l/P+RCDFL8uebZZ2CagYa4FOSFB3cbbEGo9IAKu6pUou5JA8K1+v42/jq702iyrcAlAKkE6ED4ERiK7Sz4iG01+G4bzeOfPHtvAtMgKUrC3mK0zoYIGhLKpv06fWmkRJE1IGKndJGdCNG8/aPZhUEsKlWtKGrasxbPpC4ErrGxSkuUgEgUq9emo10hWy1PJUly6gfysx2YNuPWPTiQk4xhUAQoUcg1Zzox1iKlS6lnGbkUA0qc/wCIFS1Dm3cvFiUlypgli+WjuA/jDIlqUAKpO7+b03y+qy71WMJLAkCqh1OmoFGG0RJM7s0uQxNXcnKgp9Zxc2VnKVdlnGFbqBKUM9WcqTR9dRD1us6ZaUmj4gAMi4IO2w1EMWScnBOVJxhX4ZLsPzHL0q+4iPOt8wkYgAEkCoriLAZu27k09gauz4KbZCg1bCzvVyHApn67COMXPSm40Y6vvT2gjabYhSQAXZ+bMYth026VgZhSueQKNLZzXmfPP6aFL8lfJuZZCuqClmcMw611hyTLmpUCpOrBVHO+R6v5R0UAFn0I2YEN+28dWUqFXamnU56v0pBsns+wkBJBKimhFaFtzRv3huVZ1DNquGJq7ZfGJvbpy/5mcDTo+8NWpYUkYS47r1AzcEipJo/hBLRpBTOOiz8PiHhRyuUpJbkV1BFXr+oR5FaGk2bLOfw66whLILgV1z+tqvHkxLpoff0qYl3ZZp02YmVKSVKOQGbaudA2ZMIkK3obCQSQTtqesWHgm5RPtUqWQCHxLOmBNVBsq93ziySuDAjswFdtNU5Vh5kp2SmlTm5/eLdwhcJs9omGarEspYJYMkOCw3zD+EVIrS5yUsBE9KYE3nbJciWqZNUEoSzqP8VMO3ffUmeEmVMCgoOkjUecXsCgj0QwJwGcNzrYAC3l4wB5bptIr1stAFST6H4gNE20zdPWAF42uiyCkdmzFXdxEskHcP8AAwErHHMmShYlpCe1I7aYWqHolA21UesR7tu1E21SVIUE4CklW4SQwH9RZtqmBFoLrWtSioqUVFSs1dTtTTQUiJd17LlzMSZmBbuMJHdagL5g0cGJ7lSNpURUjXYxAtV8KlnCAFtkTmD4gu0R7qvQWmUlYLKI5gHYK19/hHRs2LvesWWj6L2mKS5YbAufmIdkLmJQVrW5JoMgkBmbqSSfSAloSXYE0MSJy1qSycsmq+YPyz69INlpD4uvSaJKwlVCGZnd6eOsZGLPMSSpRSwPdBpm+WfvF84klTlAJFHV8NcxFXvWxLllKVJNSzuSHbLpTcftGPUvJ2IYnhKcILlv06nJ93f/AFAhSElKGWSaOS5o7EMc9R6x0iWhBV2iqq0Gz007xHw6xymzJYA5Eb12TUirDwyjNJ2ep2DYgSrmJ0OpfOv+sKYxxAvhDu+Z+hHEssrmHKGSNtcJpoYk4CAFcxBBoMhmCG2YPAcDhYSFYnITolRpnXOjOPeB9rkkknQB8x3fB2zJHi8HrZK5UgltKVanXIDfrEW0SUqBTXl5gANdXfyPj4xUyPgHkSVqLJJZstK5uXajU8obtOMqLk5MDm+bkH6o0FbBZSlKgK41YX0BCaEuQaCvSkDpoJmYBUjNsmycnwav7Rcp64RZRwimeu7a6Q7LWcQUkF1UBYZBiYatEtKHDOQSGzA8IV2rZQLuK7sDo+ubUGdIaUwSACMZAALk9SOgNIds81zo49Hb+cukIyVkhSyFJdqggM2wFM+mUeKlJQohKatUg6nbROfWICNMmJSTVTs1AzuQ4Ht/Mc2ZExy2JOmWVWb1aOrNMCVlVQQ5D6HY7iHjOVNdONlE0DM5OytqmpAiht6bGrSY/g/p5ZQobTda2/8AsoezQoN/sd0XS7OG5YUDbXQklkJSQ6lEd0MCdHi3WDg6YkrEkIs0tQZ8SlzFDTFsNSAfg8c8M3YuZalT5oGCVyyxSqiHKi1Hap/x6xoFjlucusGHLbPGY6k8ueH7hlWdPIl1sylqqo+egfQUiPfKDLny5gFDn5UPsYPIik3zZp822qSZ3KpkS5WEBKBQlZVmonambReTOIvF99y58xEqW6pSD+IsIWQDsGSxIG7ZxHuOQEzguxSlmQlRVgBKkleEporJLk4i5AcBhUxcrt4Ws0pIHZpmKFSuYAok6kA0T5QaQgAABgOkLtGwHBbFgHBJldFqUpXmlFP+aBl6zLVI/EWEzEpBcy3oMySk82Wz0FchFot9pCKbh3iu2u9iotKTjWMnokHQqOoH6RD0SuW7ivtJY7Ed7Neg+usVa3XqFJTKxAJBxKqHWs5k1qA7dYNcT8N2aYVLXNeYKzZtMBWa4EpDFwlJJLnIBualEvO65UmWpbmmQGpOSWIzJ0hcm9v68whGBJdShponXziLZ+G7WpGPsVgkOlRYEHShLscstekGuDuFOzP3i2AFZYplnJOuJX9Ww08ctAkKUvGQAlCO9MmFkCjnqSAXYDziN64hg/BGKVLwKYKS4Y0PeOb+Lem8WK0qUdwGH18PeB15z0slJQZhUQAGwkvkye8k50JyBJaIibvm4DhVgcOkJUpgdAasdMoqZ/Is+Eq23iiTRRgpc5dHaflWOWhFK1Y1rT1iq8MXFOmTibUhISg0AOLGfHEeUZ16RosySlQw6MR7QXLY0BWmWlRyBb9v2MDL1u9KygM/Ni8dfiB6QRVZlJKgTke9uPyk6PmD4DeIn3oOzMQXb4t8YzsMHtvDCVrxs6AgDDurlCANmwu+5EV2TcilzOzDkA4cZoFcodhol2I6EPWNEQnGlKDkVBJ/tLA+ZS/qYfmWBMpI3xFZ/uUrER4B28AIetp0zK87jVKE5RJwoKR44lMB48vwiMpKylLoKQujvm5powqdtovt6XqgifJwupHMx1dIwltqv5RLslkBkSgRmhJbcgAFuvK/jE2H2spM1RFKsHJJqw8N39o9NlAIKXcgFi77bkV2EXO+rjSlCsNBLUNKdmuoJGrFxvymB103P95nJkpcYnJUB3QO8o7ZgN/UA8LwnwrnZiT+fMksAXcs4c0wuGDfq0iHMtGoAD5hgS5zOL1942TifhOzy7BMwSuaWEqxZrLKDknWjlsoyqXZAE1JCRq3wAzirx5V6V2ermIqys2y/wBI5sqloUFgZHIasamnnWLKuzjATUBtAHyLZlh4wwlCSlbYOU0DhQqcj1IbRmxbRXdwnSCqzKJokjFoK51JO2VMjWIU61TUkpWVDKno2mwgtZ5hKFUKaskAMW/p3IGrQSCHNUgsRuPTUxO9FpXJRxgOCGIyZzXMk0p7x4LOkzWanLQZmj1PhpnE+YcIJBLvhIQHOTjqda6R2JaCku4q74q+JLNrll8Iewbl3kkBmJ64R86woiqAUSTm5/KFa7vWFC1BqN+uaQUyEA5n8Qlm7xKvgwz0iyXcnlxbwBTOxmVIQeZSUrWR+WUB7FRASP8AI6RZ5aWEa4xeV5ez7QEJUtWSQVHwAeKjZUqE2TMmd+YUzD0xKLDwb4wX4iJWESBnNUnF/YC6v+UE+UMcSpZcsjQfA/zBSizGPUx48RLxn4UmrRRA982l1n0gBabDjBKXfYZmJK5zkkxzaL0TIkhWS1lhStA79WUUnq0AAb9sSJSJaVGoUcKAaJrzrV+pZKQnYCgfCDAKxIVNV96UgKlJU0oMCWDvOD6OwDVYEjOGbytC59pRJbv95TnklJzbqRR91PFvQkAYUpoAwApRmboGiLkcgdItWMV8x4eOf8wdnWVJWhJSGkJDk6z1cxO3LQvuf6RFekL7GaHchKgWo5Dvr6esFJt4hQWmXValEsAKY1CvVgp36QrNHLt5ZTjWubnUy5fh/wCIv2wDz3iaErWpMpDYllgTkGFVHoB8hrHFmkJloCdg3kMq6nUmO+FlqmKnWgDlCuylncJqtQOxUw/wifNNZbJdiJSQhD0zUouScyoncnyh1FlrnDH33cGHU25MPgB99XeopOAh9H/fSKqhQcS5rBYNFBwFfsYvSrUCM4gWmwyZigpaMRGT5D3g0Ea7LMQX2byof3jmcpySdy3o3nBpIQEYUhhAFRxKUhK0nCcKQ7ka1bIsfcQwrV9WEC0pmgsopZJ0LZpPtFqu1aZskACqcxtV6QFv+7CUEFaQpwRzCisgGFaktA24L4KJzTBhWeRQNOYdIk1utdixoUMzhI26j0PxMN8L3T2Kpy1NiWQPL+aRPlz8Qf3juyYl0okBRckEk+ByB8fSKmk2cp65gKSDUEEEHUGMtFy4O1cciFqCX1ANM/L3jQb25E0OcVi+nmS1gkhLEq8YLyWmd2tBWCltScLgs6SzsamvqYhkFKlFwwQ2HDoCC7ZP/MTLPakpL0LKAwkt3WzL5sKaUh20KSolb1LEJ2oM9hGO9FsKts4qCGSxbFyFiAQaeh06Q7ZbVRI5iMjrk4catTyaJ0zCFYg1QxUxJDGviGy8o8lilKUBLgZkVqT1aDfpU5DLROwAs4di7lnoxY0S/lCkMUusZ0GuoPu3oTDd53e5B7SimJyIdzSlNohFfZ4Q5Sc3phUBTXL6aK0iiqbEoh0pLGor/EKK6u8VgkYmY6j9jCh9lTp9J8HSyqzy5i0tMUhKSTmUoKsB9C/nFkiJZWSABQAMB4CObwteCWtWyS3iafONvEXbu7MXSsTZ82bolkI8NT9bwxxekNLVsVD1b9od4UH4L/qUT8vlHHGKXlI/vb1Sf2hX8T9jkhTpSd0g+0Bb6naROsUz8GWXpgT6YRAC8JpUpw7bxRINooKh303+naBF4WIqWlJViUKACiRlQbaOo7PRmggicDNxqPLLBWfIUPrFevC81IkzJzssghPRSjT3L+UTaBPhnhtU4z7QlaWxGVLJBZSUHnVQukFbjWiBHt6feLP3rKpZaipKkqT54sK6Z90+MW7h+SmVZ5MlJ7iEp5nDlqnq5cw/b7UmUC6glw5UaMnXwhZSHtTprGygTkYZqudDZ4jkk9CkOdPMQDuuQROGlT0qDVJH1kYmTLauevtzyhSsNnQzEI/Wp9wMZ8EDSsm+rq/DEyXmkV6ga9SN4WN39tFmuY7tk1cz8OXSZMOEHQCuJR6AAnyg7cauxlpktyI5U0qRuW1OZ84E8ClE3tCVfiAYQMjhJdRG7kD06wd7EMxz+tNIzyljTGywRwA/XvDarMGgeLSoFyaZGuXz84ny7U/m/wBeNIcyKxGmyFAGuWvXaIdkUVAAl1aFgfP/AEplBkHE4+q5xGmqSk9S4p0z/bzEPcD0y1JSS9G8G+toolxIVMkrmhYl4lqWtWRKXLOrMBvrSLTf94AWea35UKJJ05S3vFauicmXZrM5BFDgZyp3dRfQEjbu+EG1a1jyFXdYSucqctRwoLjFy0cVbUmpANRBfj0ywqVPSU4sSQUgjERvTUPnGbX1ek1cxQWFJTiJSkgimhrEWx29JU8zugF3q7ZD4Q9VG42e5rwAYEsCHGoalOhD+8WWQshikBiz7NGXcMKkTpaCZoCUrJCCWL4Q5O4qPNosc6+pctJTKKpq3wukuAdW/Uc66NDt0JN3UHeIClaWSppoJKCA4/tUH8nioWy1T1JXLnJwlwCAnCoU0c1DGGbzvLkZREpQNUsxFXc6gmIt3XjNSpKgoJ0CpgxEjYJOjZVERjnLL/5f+15dPOTev15nn+v0DzrtWictEwDnClgjukYnzBrr6ZDKG5gDOg1SxLNVNfegHnrWLTPsPaqftuZiezICXSRXCQM30261gLNlJL4El8kpIwu2STpmHrvvEWXW6izkPtEhklAUaKwpfOjqp4sKdDvA03lzqCgAkYgHcgEHr3qDLrBdQQVOSrkLg0YnLIAHM/Hzg2m7XWVoZjm7sSPPWkOWe0+TvYpUksCKPVh1zMAJskuoJksQ7rWSSWP9RYCDMyWlaQFYxgLs7A1bMbFvfpDykOjCQ6XKcyc31fpu9YcuhVN7FqU+v8oUWeTcMsioJNQ4UQKFqVhRXfEtwF4IYFMxLaViJeVrK5MxikhtFbEGgOflGW31b5kqfPQnlQlYCQHcYkJUGG3MzaQ5dHEK3KCpJoRzU8n0i+7au2xrHD94hMqWFBSQXAUQQk1OSjQno8EuKZJXZ+VClsoFkBycxQDxiicG8Sdris6DhWHOBTEKGvL+ZjtoYNWnif7mQmalSUqLUSSkHdJ26Q/Q9i1kth+6oBSpB5kspJSQErIDg5OA8C7bawkKUSKAnwGT/WpA1gPenGkpamSX2OQy6gMekAuJL/CZfYhitRCpjMTTuoDHIZnrD2QleFs/DCQWKwFED9ILgf8AF/0RVryvNH3qySJgJQFiZMCRiJrQNr+b1hyy2lUxSlroVHLQJFAPACBnCykTryxrGIAqUA+gSUpHqQYk23XRfMm0A9itKyKLS7KT0Uk8yfMCK5xnKTPMqUWEpRK1g5KRLIwppopagrwR1iHeFyylJ7RKlSpqCCmYgkKTu6hUpLMQ9RFess+0JmzF2uYFS5UsqM1mfuk7OcgwDUFKxNqtaWVCCbQxSMKEDCXH5nJIGg5QPB4J2qcWEtLYlnCnzzPgBU9BFc4VWpSO1XRUxlV0BDgHzJPmYN8PTe1mzJv5ZZMtHVWaz8E/8USEC+LlVYpiZ8gkpoCTmCcwf6T822iz3faxaZQmo72ShsWqD8onMFpZSQoKDEHIjaKbPRMu20Y0OqUo+o/Sf6hmN/WNOM5qp/G7WKYSS4BBFCCPiHq/QGGkzwFFIoNtj06dPHKDWOXaZSZkpTuH2cbdFAwPmSHAIFR+U6jUV1zq8ZXGytJlK6E0JBKVP0+XyiNOK+UPhBJIUdCK4a1q0eGQmpAyPWj5DOoozGBluvhEtPeBllWxLGgZhp4dYAi39bUos83FUAYVZNvk+dMukZxJ4r5sPMdiGI+D6aCLpxdM7SzTH1SwIGbmiTk/TbmoIyq5XROCTrQHY6e/xjXp3UZ9XDui4S2tJJngIlpDhRook0A1pQ+0RbdwshPMFEo6AE+HwrBGx2U2r8NBSldQcbsGDqAbNwMtxBS+bObLYkJmntHzOWWT6kaNnvCz3vhPSkk0EXXYuySns0pzBWo1cNQc1AM3PSlawQuhSlzSmQpS1sxCU8iBTVuUDcnyrEK6FzeymLSlSEJU1S6iTXCnoBr7axaOB7WlAxBFJnMVMwJBoX8H9SdYzky3ZeOHRlN4TKfPj5/wFXxdplzVJWccwuSpQYVLHB/SMofVIBXVGBSaKxUL71yBzDaEbxpyrLInYVTEoXhqHALHpEW/7ikz+ZQKZgDCahgsDR3otI2L+UXcbfNGHV7Zr0z1VnInSlHuF0kjNJahGxcD06xF4lsuBSZiUgpIWSdAsB3AyDhLt/cIICVNs00yrQpBZlIUmmNBNFYTkXBBFajwdxUpSpa0lQUSkhLBnLul3NSPDUwssrZMb6GXS/5Y+1Hs9nXNIfVIA3IZjnoSD6msSinBys2wLhho+x6RLtc0JZixZnBIby6fP08t9n7VySxzegckZtVi/wAzGW2OPkNWtOqcJy2GcOoJTzJpVw+TgNXDnm7dY5VZQA0wghnJ0fXKoD7xGVKKgeYpfoaHegeqVHx8oq/pV2kJmJ/SRU08/hrChmz4gkBJBAp3etdd4UGqWxXjiWTNUEAKWcBYaEHU6USPJom3Rckm2WYCaCJiFFlobGzqZLkF0vXy8YnWm4BVnKi7nd9KZD94n3DK7CatIpjUwpkSpSm9FNDnC7dqQm7vu9oEyZMBTLU6ShHM4IYKSTy6uX0yrES/+IJs9TFZwDupFW661i98aiWQSpKRuR6abnTpGbXlZUpmKQlYUUs7aEh28svGKlTYj9qcJdz7Ze+2UEbLLau/05OpgfLtCk51h5Fu/pr4xRCVptmCWdzQeefoIjcGzEy7QkFwpdEkgENmQD3gegz9IHTFlZdXgOkSbslrM1PZ94BRAGrJLiANDtN+SjLwpWmqwFEHY1bzDeDxXuNpC5ks9moGRLl9opL0xBYZ9yQaDoWisWwBYKkd3ExGoPyEeKtpUhSVqV3UpSNKE59ebPpE652YujjVQQtKUMSGSdsnf0Ma9wDZ0psNnABBKAtT54lcxJfNyXjFrn4XmWhsBAKklSXyJCykp8aPG7WGz4EJSHASkBIfQBh8BFcBKmOkOBQ7RGt0lE+UqWsUPx0I2iUF5j6f/QxAmzWJPrr/AC0TeDnKnWG9V3bPwTHMlRemn9Q66Efw9wtttQtGJDKB5gRUP8j1iNeV1SrSnAuh0VqNj9ZiKL9/m3cpdmnpoS8tYqADRxugtpUF6Rp+c37R+NWtVvCXUSQMmP5Tmyn0pnUEB4BXgqeslVnTLWl8SgpuVSW5W1fMHr4PD/2qiapiMLviSDyqD5g+O3WJF3SRKWVAks7AP3Tk+4FPJoyWEKtdpm4QmUtKScJBDMo97MdHfpV4rNrukhU9OUyUQoB9HALdXUD5GNLtV8rQO1KWfQUYj2Ob+fjGe3omb2i7SEqMtzzaFJI+XyiocSbotoLqyLg67N+4i+8Z3cJlnkrmOlKZZWrIfiFKcIO5JIp0jLDKUhYCCla1OcKDidIBVidOQHWL/bJip9lVPmqJSiWBLSKAqLIxt0xFh4nQRpOdRjMe22oUqtmQkinaTDTVkpb2V7QW4MJtHayFg4AgKB2VRKh0ox9YE2Zf/wCkCA+CcR5KQ/8A2wxLvNciZ2qFFJSWerMoA1GocAf5RHW46+TumMv0eN+KsS7ZOsRXJnzJvZsDKXKTiJT/AFULEZUHxhWLjCf95lIEucqzzGAmTEFPNn+kBmzi03Ra5V4SQogdohnD5PVwdi3tBSyWdqHIMwz8WfoYqOMxxHwpJt0lJW6JyQezmo7yCdP6kvmDGVybdOsk5VmtKcSkVxIBYo/XuBG6BLAAUEUv7QrtQUonAALStNWcqCjhwUFXxZQZYyxeGdx49M7tZlqUouGWcSQcgGNAQHY5x4pNAlJBcAcpB/pyzLN5h4fRdoWorKabkFgcT9SaE9Y8XZUggJVhCTUABIKWoNCz1bLJ3Z45k5edwCF2GWwUlS1E4TUgFzQq/Ua5iJdms+Il0s9HD5AZNpQM4NHEE5JSkPsQMvKn7dPGIwJclIdmJcNvUZAeDw97OeDKJJA7pPmP2hREtFpkhRBWkHUFaqFq5K3hQ090amwiHbUFPMmigQR4sRX1icoQ1aJWIM7Fwx2IyhqUHiWeVBRKlEZgHPJw+hiiXpY5km1TEB8QWohtUnmB6gprGr37diZkkqTo5bWuQJPnESx3UpU2yz5iQVJlzJSn1wlkHxwlUOXQs2o1kT2rDDzmgA1PTrHM+zFJYgg6gwfuWyiReglGgCpgS+xQoo9jF+vC75M0fioB0csK7BQLwbDHcG0F+FkH70htlVyYNBm+eFZALyp6EEmiVLT6AvEI8JWtBCkkHYoV+7GHsFeslMq1/pkzqMAkALKhU0q4cud4HXzchlgLScSSSHGhBNIs1ruRAsyhNUcRDlSsw2QH1qIqtk7VjLBUpGbMaVdxBsLnwraSLKg5CWpKS2YczVY/+IgRoljX+GgguGBBf1HrGa8EzHlrS7MC+XMXJArnRUXawHA1Xlh0gjMNoa5/tDAtNUHfQ08Fbv8AWsMz52E0GWZ/f9/3EdzJRUHBLfVfnAq7bwA5JhqASCS5wgV8Wy8xAEu0zw9HB0LZ+8VTjC9Jc2XgmocDyUk7pPyNDB+8rajBUh3yGYPhFYtEv7xOTLUkhKXJUBUnQHTf0heDB7luiZglGYolCpoEssQoJwKNHJ5XGTNmYtSbAE/nOdGYfyaQQl2JAEsM/Zl0E6HCUvToojzh8p8YVuygbKs6QKEkFnBqKkF9tjTpHarGkpYpBSzFJdiCGIaJipILhvP6+qQ32WgcAafyc4Rs+4XuqVJtlrl0dGAIxZYFgkpoGzYdWgpeloEuzLksAFFGEAuzKBI9vQw7ekvsLykr/LaUKlL6rSHQa5HSHuK7L+C5BotJBL0dwQB4Rt0v9zH+4jP8aHXMMVltSR+Xspnoog+xgYm0figkB+Uh8nSoEZ0zA9oL8GDGqdL/APMkTE+dCIrlvQky1YixThUDrmxHop/8Yr6zHXX/ALdn0f3fSZz4u18vaUJBFtsswISplqQSwOrgZHqnxbYk5H2i2cywpaVhWuAOknUpUSB5aRi4nFSwnmnEBkNiJyoADk2oaNMungM2mWiZaJq04sJSiVgwsQCeZjmXMS4xe1/a9LDpl2ckj/zFhPmyQXis37xna7UMKShKXB/DcEaMSST50jQLp4Ju+UP/AOdMw7zXmE9WVQeQEWOyWSUhGCXLQlADYAAEt4QyY9ZZzgJmqdeEFiVOCTqGwtQ+fm0ScFKdWNPKCWBJerYTTlFcxkWpUtZeILrTJnrDANzIJBPKcgGNK0fcRAlSMKXJSVNUhKVElgXLJc10rHPZqtPIPLlKUAwKiK4SDyktTloTrVznlHM6WUGqAcggArVgTurCCPfaD1pl4mSsUJDE4k7AjOhevgekeTZa0JIQpKQRUh3A1UHcv1aCFcYrYSDUWdJByJCHbR8VfWFBsXgtHKkpYAM6gHG7AjPPKPYfBaXA+0eGE8ItDAVPsCyiYkFnBY/WsSLncSJX6ggeoFfeCNlOYd3LimmR+UUbiadbApUqUQiXkCgOtT1YbCudKQ9bPZr7UpBRMkWyVQ9xRGikVSfR/SKFb71nTf8AezFrDuxUW8hkPSNXueyJt13GSohSwlnzZadfEFvWMht1lVKWqWsYVJJSRsRF4fCcjS1B+UMNiX92EFLLxJapaQlE9YSAwHKWG1QYDvCeNErVZ+OrSKTRLmilFpH/AGt8IMWT7RECi7MEjdCgfYpHxjPCrekIK2MT2w91oFmvGyDFMkzlIIdQlKS1ehyNQKPpFtuK8EzEpmBQTiNQ7g4XD+BJMYzZVViyXdf+CUJRTQHlI0GZ84zyx14XLtsH+1sPKBjVQhsg767wxb7A6TNRLAURz1GfwJbaBHCF6pmlWgoa9EpD11oKCLdNsfaJcKKXGmsSFUGYUujBitXsBvv5QHtvGciWQMCuXIJbm2UrIO3xiF9oM6bIUkqVUqC0hyWALa+HvGezrQqYoqVUkxpjjtNrabov+TaUvKU5GaTRQ8vnlBKhz8YwOTNUkgpJSoZEFiPSNX4GvhVokHtKrlliqlQ1D8vKJyw0cu1nxQipq5RwiyAuSlLpqSqreuVIbXZUZ4Ekt+n+IhSn/ataU/dUpoVGYCC/dw5kdat5xXLBxWqfZk2aYl1y8LTH7yUuGU9cVRXWL9xTcQtUpKRhBSsGozGShTKnwin2zhBNikhZVjWqYEg5AJIJbxoI36FnfjP2nqz7OPgS4Hm4bZLH6sSfVB+cDOJbMQZyG7pWA3Q0+UO8PTcFqkK/9RHoVAH2MTeL0lFtmkasoDxSP+4GNf5CfdK6P4vL88PmIH2bWoomTFJQHSAVK/OE6tuKV8Y2i6rbLMlIQzAUAo0fPvC1pULSyF9mpQVhVmAWdj0oRGm8P3tgndjO5Cdu6dlA/pLxhXP6XntXeOhNbMw12QFR5/IwLtFpIKg4xJyzI/nweGRcbWPFJTMq8uhP9CmHsW9TFC+8ywoSyqZiJLkYlCiBU6DwyNY0O7JyZiVJWtS0rBBCmZiDlhGR2ekU/iCziTNmGWh0sFBIybC9Ax1PprEZz2cvpAm2RRUFpnFEtThSQHU6QUkgrKkpZjQAjo+UhCEYSTiSSCVYuYZ17xbfJqEtnBSYpByBCQzKA0HdA0OeQiESasWauIsxrR60V0rGcU9/2wgd6dKfqkA9HrtCgQozRTsSrYgAAjSmGlIUMl2hERyI6BgByUrm9vaAPEVgM8LQmYqUVJxhdaYSygpiKEKTTYGDaCHB0cPEDiCcrsZi5Y5pYUQfIuT0aKhVXeDr6skhQs9nWVkvjWoEBRo7P0FBlTWK39qE9K7cUpAdCEpUr9RZw/gCPeBvBtzi0TS8zs0S04lKGdSwA8TAy97TitE0uVAKIBOZAo/m0Vr7hvhBeFHhhPGiHrwhCeFDDQOAuFpVss81y00qwpUXZNPJ4kcYcEfd0dpLU4QkBY1O6vfKLH9nViNnsIWRVZxkZZsB7JHrAb7QOJ1YChNMbh9xrSMr5WhfZjaUrmrkrNaLlvopNDGqyCUqb16fXzj52uK3qkT5c1OaVD+Y36w2oWiUmYnvM9NR/EGUEqp/bNd+KzSp4H+7mYVdEzE0/wCZKR/lGP4Y+j7wsqbTZ50hTDGgpfqzpV4hTHyj5znSylRSoMpJKVDYgsR6iLxvCco4UKUzi5/Znap3bGWkvKKSVgij5AjZTkeQMU1KXyjU+D5UizyQlM1KlzWKz7YQM8IzrWphZ3gYzlaykAu5fIhJJPWgqR+wzyjuWgk0UCBm/jvl5ERxgoaDY5elY5olNCQ5zHxprGLQ6pmNWOWgA0Lv7aRW+PEvIl/+6n/pVFjSkkMVAk6sACCc822FTtATim6pk2z4ZARixJIxHCkNow6Exp0spjnLU5TeNij2deFQVsQfQvFr4+l/jomD80sj/hL/APyRVeErL2n41ompSlKiEy6JSopzJ1UkbesHeLL9kWlEtUhePs18xALYSljmBkCDTaNvq+tj1Jw0/j8csOrKnf8A4XZCUzUBSVUVRSiKjZ/gYEXpdlpCBjSkqll0zZZzGyga5V6bxbOHJ2KRLqKDCR4EgewEElDOOWUZY9uViJwzxaiaexyWlIzcae4cZjaOuJrcElwckqV10oD5xn95TFWebLmB8UvlUNSNR1pUeESL5vvGhK0HEzuknNKgxHqx8o22yd8M8TKmqLgpNaAg/Kh12i6JtgnCigAnlc9Bvp/pGX8O3SLRaApAUkCswirAabOWYRqEqyIlowJcABxhGZ64q+NYnK+jnkLtNmwKeikA90MW6p1Az9XAiPKtCVEsk9mGxKJoVOcydiN9/I07uFUBoQA+m3ygZOumzgIKUBLFRKkuH/uBoaHUaxnpQParLhUQJiwB/wCstOmwWG9IUFpPDoIBBmEHIlRjyESxtHsePCeAPSI5lzRLlmWMnOdXBbPelI9gHxDLnOFSySk0IAqDv4Q9gLuTh5EtdqlIUMK0S1JAPMkgqp/a/wAYzq+LmmyVHEks5r56xqNy3WpM0TSObLqxoX+NdokcQXLPmk9jNlpSsMpM1GJuqSMvA01hzL2LGKEQov1q+zSaASiehZ2KShz4uYqt83DPsymnII2UKpPgoUMbTKVGgxoMcLXV95tMuVViXU2wqYDxqv2L2NH4s1hjHK50DOW/iC3UEaBaEIkSAlIASA2HRmpGB8U2wTLQvD3UnCAMqUPuG8o2viS0JIKXOiUhObktk43eMOva5Z8gntUKAdgqhB8wSH6ROJ0OTGtfZRfwUOwV3k919toyUGJ9y3gqROlzElilQPk9faKs2UfRtokB8adWLfGMQ+0y7eytqlNyzh2n+Tsr3AP+UbRKtYmISpGoB9dBFJ+0u6u3svapDrkEqLfpPeHkA/8AjE48HWRCJ113muRMC01I0O20QITxaV6unjAh1TVfmfAnM5v5aNFguriBE1MtBU61nuuOUVz2YV9IyYRNuq19lMSsgkDMAsYm4RXc3KWhIJAwuWNCK013Ncn0iDfl9S7NKxr1olIzJzodKa6Rnlz8ZLlLZXPKJLPmAdjnDvHt4y7QJapSwoJcEaglmiOznlW1qm2Gy3hIlLCChKHwhDYkOGUGyNR8IiSuCrFLCpXaTAvCFBSpjEO4BADJNU1cGA/2Y2whcyXUuAoJfY1IG+UaDNloUR2ktK2ycBw/9wpCvF0ct1wh3TZpMtOGWvFqTixB61pT5UETpc19sLBixBG5Fajy84bMsfpA8s4fRUGh8yDpvEnbbd1Bva65c9OFYropuYeBHzcQPlcG2YJDhfU4s/FqejQaCc3LvkCwFdHAyh0qYBIOlEnwyrU+JgiTF32KXKTgloCEjQb7l6k+MPFx1HjHMyYxZvNhnXr4e0Q7DeQWtcsgpWgkFKgUuBqkkMoV0MASpmWUcLQCltDm9ax0JmwJ8I4DGv19CAPE2dqBvU/tCj0AwoA67cQhPiHLQYkIRCB6XMh0HrEVU1oaVOMAT+1j3FEGWTEtCYAdERbdYJc5JTNQladlRKSYREMAEzg2xH/wEjwKh8DBW6bqlyi0lKZYYuEjP+aZ9Ifx6wKt1/pkTMJQVFvY6+0MGeMbYbKkTgntCkihLCtAaPkTGa3nelqvCYBgKm7suWksl9T16mLxxBeK7TLUnsxhUkpdVWfpSDHD91SbPLAlIZwHUe8rXmOueWQ0ipdFeWey/s/tRlqWrClQBIlg4lE7U5R6mKvPs65ailaVJI0UCDH0EYAcaXILTZ1Ml5qA6DrTNPmIcz+S0k8IcQS5lmYHIB9wRo2lRBOctPYnLmc+L5+0ZNwXewkzOzVTGQCWrrQ+ZjWJcgqTuCKF/wBodNjNh4XnzlrEpHKhSklSiyeUsznMx1aOErWh3kkgapII8q1jWLK6HSlLZ90ZvmX84mjrSJ/1KO1g9psE1BZctafFJiKY+gykEZRWeIODJE8FSQJczPEgBieoyMVOp8l2skBhGO5sooJSoEEFiDQgxxGiUq7LcuRMTMQWUk65eB6RpfD3GMq0LCFJUiYQwTQp8Qc/KMpAjpKtYm4ynLpv5rUDyjlOu5gDwdeYn2ZCiSVoGFb5uP3DGDaCGjCtHQzcZMR7Z9CIaRMcPhKVDMFjkc09PhtHhmqyBpnU/R8jSEztVmZgR6j31gDpLlJGg2rnrWr0p846UkHXy831jwAE6Uq3TT30j2WFH8tNa6Vy0YZaQB7LIZv4htSAaOMso9QRppuDl9axytRAUyQrIZs4JYs2ZAqH6QE9KOkKO12WUS6gX/uUNM2eFBoGpWUKYY8hQAyqPUQoUATLOMofT9ekKFAHojhecKFARubAW+k0B1c1hQoDREf7seMH7u7g8IUKKyKJohGPYUSbHL+QBeK2AH4oNN6H4xs91d1P9vyEewo1npBiYOc+J+MRJJ/EI+shChRjfLSeErWPYUKKJl/2pIAtEsgByip35jnvFMhQo2w8Ivkk5R5ChRRNA+ytRxTxoyC3WsX9vn8BHkKMc/K45V+3yhIFYUKIM0s8o8/jBCaar8f+0R5CghoEissPXSHJmfp8YUKGT0CFChRJ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438" name="AutoShape 6" descr="data:image/jpeg;base64,/9j/4AAQSkZJRgABAQAAAQABAAD/2wCEAAkGBxQTEhUUExQWFhUXGBkYGBcXGRoaHBsYHBcdHRoaGxwaHSggGBonGxcdITEhJikrLi4uGh8zODMsNygtLisBCgoKDg0OGhAQGiwkHyQsLCwsLCwsLCwsLCwsLCwsLCwsLCwsLCwsLCwsLCwsLCwsLCwsLCwsLCwsLCwsLCwsLP/AABEIAMIBAwMBIgACEQEDEQH/xAAcAAABBQEBAQAAAAAAAAAAAAAFAAMEBgcCAQj/xABFEAABAgMGAwYDBwMBBgYDAAABAhEAAyEEBRIxQVEGImETMnGBkaGxwfAHFCNCUtHhYnKC8RUzkqKywkNTY3PD4hYkNP/EABgBAAMBAQAAAAAAAAAAAAAAAAABAgME/8QAKREBAQACAQQBBAIBBQAAAAAAAAECESEDEjFBUQQiMmEFceETM0KB0f/aAAwDAQACEQMRAD8AzORLURzBVMnFBq3hCoBiB8idfNtxEv7w6Al9M99foxGWgFhkTQPl5xkh2cSk5kFm6HRvrpEqRNWgprSrgOaagjJ4hYygGns0OWacVB8xTP60g0cWe5LrVa7SiUkllVWqvKgZq22A6mN1skgJSlKQyUgAAZACgiqfZvcH3ezhag0yayiP0o/Kn3c+PSLtKlxpjNRTsJh1KY9CYcSIYIJiJbF0Z4lzFMIrt821SQ6RiAzGvl1gCIuwSZqVypqAoEGmRA6KFRnoYl2WWEYUJySAEjRgKD0irXpxNLlkTEl6d12NXCT15iHGYDxPuviaVOMsA4VLAdJzBybqajxg2S3ItA10j1KngeS4z8/36RIu+cwKPzZ12+cUD1psoWGU7ioIoQehiv39wnKtdVOJiQAJgAfdlD8wy9aEQatPaNmAB5fB39o9sq8ID7l/P+RCDFL8uebZZ2CagYa4FOSFB3cbbEGo9IAKu6pUou5JA8K1+v42/jq702iyrcAlAKkE6ED4ERiK7Sz4iG01+G4bzeOfPHtvAtMgKUrC3mK0zoYIGhLKpv06fWmkRJE1IGKndJGdCNG8/aPZhUEsKlWtKGrasxbPpC4ErrGxSkuUgEgUq9emo10hWy1PJUly6gfysx2YNuPWPTiQk4xhUAQoUcg1Zzox1iKlS6lnGbkUA0qc/wCIFS1Dm3cvFiUlypgli+WjuA/jDIlqUAKpO7+b03y+qy71WMJLAkCqh1OmoFGG0RJM7s0uQxNXcnKgp9Zxc2VnKVdlnGFbqBKUM9WcqTR9dRD1us6ZaUmj4gAMi4IO2w1EMWScnBOVJxhX4ZLsPzHL0q+4iPOt8wkYgAEkCoriLAZu27k09gauz4KbZCg1bCzvVyHApn67COMXPSm40Y6vvT2gjabYhSQAXZ+bMYth026VgZhSueQKNLZzXmfPP6aFL8lfJuZZCuqClmcMw611hyTLmpUCpOrBVHO+R6v5R0UAFn0I2YEN+28dWUqFXamnU56v0pBsns+wkBJBKimhFaFtzRv3huVZ1DNquGJq7ZfGJvbpy/5mcDTo+8NWpYUkYS47r1AzcEipJo/hBLRpBTOOiz8PiHhRyuUpJbkV1BFXr+oR5FaGk2bLOfw66whLILgV1z+tqvHkxLpoff0qYl3ZZp02YmVKSVKOQGbaudA2ZMIkK3obCQSQTtqesWHgm5RPtUqWQCHxLOmBNVBsq93ziySuDAjswFdtNU5Vh5kp2SmlTm5/eLdwhcJs9omGarEspYJYMkOCw3zD+EVIrS5yUsBE9KYE3nbJciWqZNUEoSzqP8VMO3ffUmeEmVMCgoOkjUecXsCgj0QwJwGcNzrYAC3l4wB5bptIr1stAFST6H4gNE20zdPWAF42uiyCkdmzFXdxEskHcP8AAwErHHMmShYlpCe1I7aYWqHolA21UesR7tu1E21SVIUE4CklW4SQwH9RZtqmBFoLrWtSioqUVFSs1dTtTTQUiJd17LlzMSZmBbuMJHdagL5g0cGJ7lSNpURUjXYxAtV8KlnCAFtkTmD4gu0R7qvQWmUlYLKI5gHYK19/hHRs2LvesWWj6L2mKS5YbAufmIdkLmJQVrW5JoMgkBmbqSSfSAloSXYE0MSJy1qSycsmq+YPyz69INlpD4uvSaJKwlVCGZnd6eOsZGLPMSSpRSwPdBpm+WfvF84klTlAJFHV8NcxFXvWxLllKVJNSzuSHbLpTcftGPUvJ2IYnhKcILlv06nJ93f/AFAhSElKGWSaOS5o7EMc9R6x0iWhBV2iqq0Gz007xHw6xymzJYA5Eb12TUirDwyjNJ2ep2DYgSrmJ0OpfOv+sKYxxAvhDu+Z+hHEssrmHKGSNtcJpoYk4CAFcxBBoMhmCG2YPAcDhYSFYnITolRpnXOjOPeB9rkkknQB8x3fB2zJHi8HrZK5UgltKVanXIDfrEW0SUqBTXl5gANdXfyPj4xUyPgHkSVqLJJZstK5uXajU8obtOMqLk5MDm+bkH6o0FbBZSlKgK41YX0BCaEuQaCvSkDpoJmYBUjNsmycnwav7Rcp64RZRwimeu7a6Q7LWcQUkF1UBYZBiYatEtKHDOQSGzA8IV2rZQLuK7sDo+ubUGdIaUwSACMZAALk9SOgNIds81zo49Hb+cukIyVkhSyFJdqggM2wFM+mUeKlJQohKatUg6nbROfWICNMmJSTVTs1AzuQ4Ht/Mc2ZExy2JOmWVWb1aOrNMCVlVQQ5D6HY7iHjOVNdONlE0DM5OytqmpAiht6bGrSY/g/p5ZQobTda2/8AsoezQoN/sd0XS7OG5YUDbXQklkJSQ6lEd0MCdHi3WDg6YkrEkIs0tQZ8SlzFDTFsNSAfg8c8M3YuZalT5oGCVyyxSqiHKi1Hap/x6xoFjlucusGHLbPGY6k8ueH7hlWdPIl1sylqqo+egfQUiPfKDLny5gFDn5UPsYPIik3zZp822qSZ3KpkS5WEBKBQlZVmonambReTOIvF99y58xEqW6pSD+IsIWQDsGSxIG7ZxHuOQEzguxSlmQlRVgBKkleEporJLk4i5AcBhUxcrt4Ws0pIHZpmKFSuYAok6kA0T5QaQgAABgOkLtGwHBbFgHBJldFqUpXmlFP+aBl6zLVI/EWEzEpBcy3oMySk82Wz0FchFot9pCKbh3iu2u9iotKTjWMnokHQqOoH6RD0SuW7ivtJY7Ed7Neg+usVa3XqFJTKxAJBxKqHWs5k1qA7dYNcT8N2aYVLXNeYKzZtMBWa4EpDFwlJJLnIBualEvO65UmWpbmmQGpOSWIzJ0hcm9v68whGBJdShponXziLZ+G7WpGPsVgkOlRYEHShLscstekGuDuFOzP3i2AFZYplnJOuJX9Ww08ctAkKUvGQAlCO9MmFkCjnqSAXYDziN64hg/BGKVLwKYKS4Y0PeOb+Lem8WK0qUdwGH18PeB15z0slJQZhUQAGwkvkye8k50JyBJaIibvm4DhVgcOkJUpgdAasdMoqZ/Is+Eq23iiTRRgpc5dHaflWOWhFK1Y1rT1iq8MXFOmTibUhISg0AOLGfHEeUZ16RosySlQw6MR7QXLY0BWmWlRyBb9v2MDL1u9KygM/Ni8dfiB6QRVZlJKgTke9uPyk6PmD4DeIn3oOzMQXb4t8YzsMHtvDCVrxs6AgDDurlCANmwu+5EV2TcilzOzDkA4cZoFcodhol2I6EPWNEQnGlKDkVBJ/tLA+ZS/qYfmWBMpI3xFZ/uUrER4B28AIetp0zK87jVKE5RJwoKR44lMB48vwiMpKylLoKQujvm5powqdtovt6XqgifJwupHMx1dIwltqv5RLslkBkSgRmhJbcgAFuvK/jE2H2spM1RFKsHJJqw8N39o9NlAIKXcgFi77bkV2EXO+rjSlCsNBLUNKdmuoJGrFxvymB103P95nJkpcYnJUB3QO8o7ZgN/UA8LwnwrnZiT+fMksAXcs4c0wuGDfq0iHMtGoAD5hgS5zOL1942TifhOzy7BMwSuaWEqxZrLKDknWjlsoyqXZAE1JCRq3wAzirx5V6V2ermIqys2y/wBI5sqloUFgZHIasamnnWLKuzjATUBtAHyLZlh4wwlCSlbYOU0DhQqcj1IbRmxbRXdwnSCqzKJokjFoK51JO2VMjWIU61TUkpWVDKno2mwgtZ5hKFUKaskAMW/p3IGrQSCHNUgsRuPTUxO9FpXJRxgOCGIyZzXMk0p7x4LOkzWanLQZmj1PhpnE+YcIJBLvhIQHOTjqda6R2JaCku4q74q+JLNrll8Iewbl3kkBmJ64R86woiqAUSTm5/KFa7vWFC1BqN+uaQUyEA5n8Qlm7xKvgwz0iyXcnlxbwBTOxmVIQeZSUrWR+WUB7FRASP8AI6RZ5aWEa4xeV5ez7QEJUtWSQVHwAeKjZUqE2TMmd+YUzD0xKLDwb4wX4iJWESBnNUnF/YC6v+UE+UMcSpZcsjQfA/zBSizGPUx48RLxn4UmrRRA982l1n0gBabDjBKXfYZmJK5zkkxzaL0TIkhWS1lhStA79WUUnq0AAb9sSJSJaVGoUcKAaJrzrV+pZKQnYCgfCDAKxIVNV96UgKlJU0oMCWDvOD6OwDVYEjOGbytC59pRJbv95TnklJzbqRR91PFvQkAYUpoAwApRmboGiLkcgdItWMV8x4eOf8wdnWVJWhJSGkJDk6z1cxO3LQvuf6RFekL7GaHchKgWo5Dvr6esFJt4hQWmXValEsAKY1CvVgp36QrNHLt5ZTjWubnUy5fh/wCIv2wDz3iaErWpMpDYllgTkGFVHoB8hrHFmkJloCdg3kMq6nUmO+FlqmKnWgDlCuylncJqtQOxUw/wifNNZbJdiJSQhD0zUouScyoncnyh1FlrnDH33cGHU25MPgB99XeopOAh9H/fSKqhQcS5rBYNFBwFfsYvSrUCM4gWmwyZigpaMRGT5D3g0Ea7LMQX2byof3jmcpySdy3o3nBpIQEYUhhAFRxKUhK0nCcKQ7ka1bIsfcQwrV9WEC0pmgsopZJ0LZpPtFqu1aZskACqcxtV6QFv+7CUEFaQpwRzCisgGFaktA24L4KJzTBhWeRQNOYdIk1utdixoUMzhI26j0PxMN8L3T2Kpy1NiWQPL+aRPlz8Qf3juyYl0okBRckEk+ByB8fSKmk2cp65gKSDUEEEHUGMtFy4O1cciFqCX1ANM/L3jQb25E0OcVi+nmS1gkhLEq8YLyWmd2tBWCltScLgs6SzsamvqYhkFKlFwwQ2HDoCC7ZP/MTLPakpL0LKAwkt3WzL5sKaUh20KSolb1LEJ2oM9hGO9FsKts4qCGSxbFyFiAQaeh06Q7ZbVRI5iMjrk4catTyaJ0zCFYg1QxUxJDGviGy8o8lilKUBLgZkVqT1aDfpU5DLROwAs4di7lnoxY0S/lCkMUusZ0GuoPu3oTDd53e5B7SimJyIdzSlNohFfZ4Q5Sc3phUBTXL6aK0iiqbEoh0pLGor/EKK6u8VgkYmY6j9jCh9lTp9J8HSyqzy5i0tMUhKSTmUoKsB9C/nFkiJZWSABQAMB4CObwteCWtWyS3iafONvEXbu7MXSsTZ82bolkI8NT9bwxxekNLVsVD1b9od4UH4L/qUT8vlHHGKXlI/vb1Sf2hX8T9jkhTpSd0g+0Bb6naROsUz8GWXpgT6YRAC8JpUpw7bxRINooKh303+naBF4WIqWlJViUKACiRlQbaOo7PRmggicDNxqPLLBWfIUPrFevC81IkzJzssghPRSjT3L+UTaBPhnhtU4z7QlaWxGVLJBZSUHnVQukFbjWiBHt6feLP3rKpZaipKkqT54sK6Z90+MW7h+SmVZ5MlJ7iEp5nDlqnq5cw/b7UmUC6glw5UaMnXwhZSHtTprGygTkYZqudDZ4jkk9CkOdPMQDuuQROGlT0qDVJH1kYmTLauevtzyhSsNnQzEI/Wp9wMZ8EDSsm+rq/DEyXmkV6ga9SN4WN39tFmuY7tk1cz8OXSZMOEHQCuJR6AAnyg7cauxlpktyI5U0qRuW1OZ84E8ClE3tCVfiAYQMjhJdRG7kD06wd7EMxz+tNIzyljTGywRwA/XvDarMGgeLSoFyaZGuXz84ny7U/m/wBeNIcyKxGmyFAGuWvXaIdkUVAAl1aFgfP/AEplBkHE4+q5xGmqSk9S4p0z/bzEPcD0y1JSS9G8G+toolxIVMkrmhYl4lqWtWRKXLOrMBvrSLTf94AWea35UKJJ05S3vFauicmXZrM5BFDgZyp3dRfQEjbu+EG1a1jyFXdYSucqctRwoLjFy0cVbUmpANRBfj0ywqVPSU4sSQUgjERvTUPnGbX1ek1cxQWFJTiJSkgimhrEWx29JU8zugF3q7ZD4Q9VG42e5rwAYEsCHGoalOhD+8WWQshikBiz7NGXcMKkTpaCZoCUrJCCWL4Q5O4qPNosc6+pctJTKKpq3wukuAdW/Uc66NDt0JN3UHeIClaWSppoJKCA4/tUH8nioWy1T1JXLnJwlwCAnCoU0c1DGGbzvLkZREpQNUsxFXc6gmIt3XjNSpKgoJ0CpgxEjYJOjZVERjnLL/5f+15dPOTev15nn+v0DzrtWictEwDnClgjukYnzBrr6ZDKG5gDOg1SxLNVNfegHnrWLTPsPaqftuZiezICXSRXCQM30261gLNlJL4El8kpIwu2STpmHrvvEWXW6izkPtEhklAUaKwpfOjqp4sKdDvA03lzqCgAkYgHcgEHr3qDLrBdQQVOSrkLg0YnLIAHM/Hzg2m7XWVoZjm7sSPPWkOWe0+TvYpUksCKPVh1zMAJskuoJksQ7rWSSWP9RYCDMyWlaQFYxgLs7A1bMbFvfpDykOjCQ6XKcyc31fpu9YcuhVN7FqU+v8oUWeTcMsioJNQ4UQKFqVhRXfEtwF4IYFMxLaViJeVrK5MxikhtFbEGgOflGW31b5kqfPQnlQlYCQHcYkJUGG3MzaQ5dHEK3KCpJoRzU8n0i+7au2xrHD94hMqWFBSQXAUQQk1OSjQno8EuKZJXZ+VClsoFkBycxQDxiicG8Sdris6DhWHOBTEKGvL+ZjtoYNWnif7mQmalSUqLUSSkHdJ26Q/Q9i1kth+6oBSpB5kspJSQErIDg5OA8C7bawkKUSKAnwGT/WpA1gPenGkpamSX2OQy6gMekAuJL/CZfYhitRCpjMTTuoDHIZnrD2QleFs/DCQWKwFED9ILgf8AF/0RVryvNH3qySJgJQFiZMCRiJrQNr+b1hyy2lUxSlroVHLQJFAPACBnCykTryxrGIAqUA+gSUpHqQYk23XRfMm0A9itKyKLS7KT0Uk8yfMCK5xnKTPMqUWEpRK1g5KRLIwppopagrwR1iHeFyylJ7RKlSpqCCmYgkKTu6hUpLMQ9RFess+0JmzF2uYFS5UsqM1mfuk7OcgwDUFKxNqtaWVCCbQxSMKEDCXH5nJIGg5QPB4J2qcWEtLYlnCnzzPgBU9BFc4VWpSO1XRUxlV0BDgHzJPmYN8PTe1mzJv5ZZMtHVWaz8E/8USEC+LlVYpiZ8gkpoCTmCcwf6T822iz3faxaZQmo72ShsWqD8onMFpZSQoKDEHIjaKbPRMu20Y0OqUo+o/Sf6hmN/WNOM5qp/G7WKYSS4BBFCCPiHq/QGGkzwFFIoNtj06dPHKDWOXaZSZkpTuH2cbdFAwPmSHAIFR+U6jUV1zq8ZXGytJlK6E0JBKVP0+XyiNOK+UPhBJIUdCK4a1q0eGQmpAyPWj5DOoozGBluvhEtPeBllWxLGgZhp4dYAi39bUos83FUAYVZNvk+dMukZxJ4r5sPMdiGI+D6aCLpxdM7SzTH1SwIGbmiTk/TbmoIyq5XROCTrQHY6e/xjXp3UZ9XDui4S2tJJngIlpDhRook0A1pQ+0RbdwshPMFEo6AE+HwrBGx2U2r8NBSldQcbsGDqAbNwMtxBS+bObLYkJmntHzOWWT6kaNnvCz3vhPSkk0EXXYuySns0pzBWo1cNQc1AM3PSlawQuhSlzSmQpS1sxCU8iBTVuUDcnyrEK6FzeymLSlSEJU1S6iTXCnoBr7axaOB7WlAxBFJnMVMwJBoX8H9SdYzky3ZeOHRlN4TKfPj5/wFXxdplzVJWccwuSpQYVLHB/SMofVIBXVGBSaKxUL71yBzDaEbxpyrLInYVTEoXhqHALHpEW/7ikz+ZQKZgDCahgsDR3otI2L+UXcbfNGHV7Zr0z1VnInSlHuF0kjNJahGxcD06xF4lsuBSZiUgpIWSdAsB3AyDhLt/cIICVNs00yrQpBZlIUmmNBNFYTkXBBFajwdxUpSpa0lQUSkhLBnLul3NSPDUwssrZMb6GXS/5Y+1Hs9nXNIfVIA3IZjnoSD6msSinBys2wLhho+x6RLtc0JZixZnBIby6fP08t9n7VySxzegckZtVi/wAzGW2OPkNWtOqcJy2GcOoJTzJpVw+TgNXDnm7dY5VZQA0wghnJ0fXKoD7xGVKKgeYpfoaHegeqVHx8oq/pV2kJmJ/SRU08/hrChmz4gkBJBAp3etdd4UGqWxXjiWTNUEAKWcBYaEHU6USPJom3Rckm2WYCaCJiFFlobGzqZLkF0vXy8YnWm4BVnKi7nd9KZD94n3DK7CatIpjUwpkSpSm9FNDnC7dqQm7vu9oEyZMBTLU6ShHM4IYKSTy6uX0yrES/+IJs9TFZwDupFW661i98aiWQSpKRuR6abnTpGbXlZUpmKQlYUUs7aEh28svGKlTYj9qcJdz7Ze+2UEbLLau/05OpgfLtCk51h5Fu/pr4xRCVptmCWdzQeefoIjcGzEy7QkFwpdEkgENmQD3gegz9IHTFlZdXgOkSbslrM1PZ94BRAGrJLiANDtN+SjLwpWmqwFEHY1bzDeDxXuNpC5ks9moGRLl9opL0xBYZ9yQaDoWisWwBYKkd3ExGoPyEeKtpUhSVqV3UpSNKE59ebPpE652YujjVQQtKUMSGSdsnf0Ma9wDZ0psNnABBKAtT54lcxJfNyXjFrn4XmWhsBAKklSXyJCykp8aPG7WGz4EJSHASkBIfQBh8BFcBKmOkOBQ7RGt0lE+UqWsUPx0I2iUF5j6f/QxAmzWJPrr/AC0TeDnKnWG9V3bPwTHMlRemn9Q66Efw9wtttQtGJDKB5gRUP8j1iNeV1SrSnAuh0VqNj9ZiKL9/m3cpdmnpoS8tYqADRxugtpUF6Rp+c37R+NWtVvCXUSQMmP5Tmyn0pnUEB4BXgqeslVnTLWl8SgpuVSW5W1fMHr4PD/2qiapiMLviSDyqD5g+O3WJF3SRKWVAks7AP3Tk+4FPJoyWEKtdpm4QmUtKScJBDMo97MdHfpV4rNrukhU9OUyUQoB9HALdXUD5GNLtV8rQO1KWfQUYj2Ob+fjGe3omb2i7SEqMtzzaFJI+XyiocSbotoLqyLg67N+4i+8Z3cJlnkrmOlKZZWrIfiFKcIO5JIp0jLDKUhYCCla1OcKDidIBVidOQHWL/bJip9lVPmqJSiWBLSKAqLIxt0xFh4nQRpOdRjMe22oUqtmQkinaTDTVkpb2V7QW4MJtHayFg4AgKB2VRKh0ox9YE2Zf/wCkCA+CcR5KQ/8A2wxLvNciZ2qFFJSWerMoA1GocAf5RHW46+TumMv0eN+KsS7ZOsRXJnzJvZsDKXKTiJT/AFULEZUHxhWLjCf95lIEucqzzGAmTEFPNn+kBmzi03Ra5V4SQogdohnD5PVwdi3tBSyWdqHIMwz8WfoYqOMxxHwpJt0lJW6JyQezmo7yCdP6kvmDGVybdOsk5VmtKcSkVxIBYo/XuBG6BLAAUEUv7QrtQUonAALStNWcqCjhwUFXxZQZYyxeGdx49M7tZlqUouGWcSQcgGNAQHY5x4pNAlJBcAcpB/pyzLN5h4fRdoWorKabkFgcT9SaE9Y8XZUggJVhCTUABIKWoNCz1bLJ3Z45k5edwCF2GWwUlS1E4TUgFzQq/Ua5iJdms+Il0s9HD5AZNpQM4NHEE5JSkPsQMvKn7dPGIwJclIdmJcNvUZAeDw97OeDKJJA7pPmP2hREtFpkhRBWkHUFaqFq5K3hQ090amwiHbUFPMmigQR4sRX1icoQ1aJWIM7Fwx2IyhqUHiWeVBRKlEZgHPJw+hiiXpY5km1TEB8QWohtUnmB6gprGr37diZkkqTo5bWuQJPnESx3UpU2yz5iQVJlzJSn1wlkHxwlUOXQs2o1kT2rDDzmgA1PTrHM+zFJYgg6gwfuWyiReglGgCpgS+xQoo9jF+vC75M0fioB0csK7BQLwbDHcG0F+FkH70htlVyYNBm+eFZALyp6EEmiVLT6AvEI8JWtBCkkHYoV+7GHsFeslMq1/pkzqMAkALKhU0q4cud4HXzchlgLScSSSHGhBNIs1ruRAsyhNUcRDlSsw2QH1qIqtk7VjLBUpGbMaVdxBsLnwraSLKg5CWpKS2YczVY/+IgRoljX+GgguGBBf1HrGa8EzHlrS7MC+XMXJArnRUXawHA1Xlh0gjMNoa5/tDAtNUHfQ08Fbv8AWsMz52E0GWZ/f9/3EdzJRUHBLfVfnAq7bwA5JhqASCS5wgV8Wy8xAEu0zw9HB0LZ+8VTjC9Jc2XgmocDyUk7pPyNDB+8rajBUh3yGYPhFYtEv7xOTLUkhKXJUBUnQHTf0heDB7luiZglGYolCpoEssQoJwKNHJ5XGTNmYtSbAE/nOdGYfyaQQl2JAEsM/Zl0E6HCUvToojzh8p8YVuygbKs6QKEkFnBqKkF9tjTpHarGkpYpBSzFJdiCGIaJipILhvP6+qQ32WgcAafyc4Rs+4XuqVJtlrl0dGAIxZYFgkpoGzYdWgpeloEuzLksAFFGEAuzKBI9vQw7ekvsLykr/LaUKlL6rSHQa5HSHuK7L+C5BotJBL0dwQB4Rt0v9zH+4jP8aHXMMVltSR+Xspnoog+xgYm0figkB+Uh8nSoEZ0zA9oL8GDGqdL/APMkTE+dCIrlvQky1YixThUDrmxHop/8Yr6zHXX/ALdn0f3fSZz4u18vaUJBFtsswISplqQSwOrgZHqnxbYk5H2i2cywpaVhWuAOknUpUSB5aRi4nFSwnmnEBkNiJyoADk2oaNMungM2mWiZaJq04sJSiVgwsQCeZjmXMS4xe1/a9LDpl2ckj/zFhPmyQXis37xna7UMKShKXB/DcEaMSST50jQLp4Ju+UP/AOdMw7zXmE9WVQeQEWOyWSUhGCXLQlADYAAEt4QyY9ZZzgJmqdeEFiVOCTqGwtQ+fm0ScFKdWNPKCWBJerYTTlFcxkWpUtZeILrTJnrDANzIJBPKcgGNK0fcRAlSMKXJSVNUhKVElgXLJc10rHPZqtPIPLlKUAwKiK4SDyktTloTrVznlHM6WUGqAcggArVgTurCCPfaD1pl4mSsUJDE4k7AjOhevgekeTZa0JIQpKQRUh3A1UHcv1aCFcYrYSDUWdJByJCHbR8VfWFBsXgtHKkpYAM6gHG7AjPPKPYfBaXA+0eGE8ItDAVPsCyiYkFnBY/WsSLncSJX6ggeoFfeCNlOYd3LimmR+UUbiadbApUqUQiXkCgOtT1YbCudKQ9bPZr7UpBRMkWyVQ9xRGikVSfR/SKFb71nTf8AezFrDuxUW8hkPSNXueyJt13GSohSwlnzZadfEFvWMht1lVKWqWsYVJJSRsRF4fCcjS1B+UMNiX92EFLLxJapaQlE9YSAwHKWG1QYDvCeNErVZ+OrSKTRLmilFpH/AGt8IMWT7RECi7MEjdCgfYpHxjPCrekIK2MT2w91oFmvGyDFMkzlIIdQlKS1ehyNQKPpFtuK8EzEpmBQTiNQ7g4XD+BJMYzZVViyXdf+CUJRTQHlI0GZ84zyx14XLtsH+1sPKBjVQhsg767wxb7A6TNRLAURz1GfwJbaBHCF6pmlWgoa9EpD11oKCLdNsfaJcKKXGmsSFUGYUujBitXsBvv5QHtvGciWQMCuXIJbm2UrIO3xiF9oM6bIUkqVUqC0hyWALa+HvGezrQqYoqVUkxpjjtNrabov+TaUvKU5GaTRQ8vnlBKhz8YwOTNUkgpJSoZEFiPSNX4GvhVokHtKrlliqlQ1D8vKJyw0cu1nxQipq5RwiyAuSlLpqSqreuVIbXZUZ4Ekt+n+IhSn/ataU/dUpoVGYCC/dw5kdat5xXLBxWqfZk2aYl1y8LTH7yUuGU9cVRXWL9xTcQtUpKRhBSsGozGShTKnwin2zhBNikhZVjWqYEg5AJIJbxoI36FnfjP2nqz7OPgS4Hm4bZLH6sSfVB+cDOJbMQZyG7pWA3Q0+UO8PTcFqkK/9RHoVAH2MTeL0lFtmkasoDxSP+4GNf5CfdK6P4vL88PmIH2bWoomTFJQHSAVK/OE6tuKV8Y2i6rbLMlIQzAUAo0fPvC1pULSyF9mpQVhVmAWdj0oRGm8P3tgndjO5Cdu6dlA/pLxhXP6XntXeOhNbMw12QFR5/IwLtFpIKg4xJyzI/nweGRcbWPFJTMq8uhP9CmHsW9TFC+8ywoSyqZiJLkYlCiBU6DwyNY0O7JyZiVJWtS0rBBCmZiDlhGR2ekU/iCziTNmGWh0sFBIybC9Ax1PprEZz2cvpAm2RRUFpnFEtThSQHU6QUkgrKkpZjQAjo+UhCEYSTiSSCVYuYZ17xbfJqEtnBSYpByBCQzKA0HdA0OeQiESasWauIsxrR60V0rGcU9/2wgd6dKfqkA9HrtCgQozRTsSrYgAAjSmGlIUMl2hERyI6BgByUrm9vaAPEVgM8LQmYqUVJxhdaYSygpiKEKTTYGDaCHB0cPEDiCcrsZi5Y5pYUQfIuT0aKhVXeDr6skhQs9nWVkvjWoEBRo7P0FBlTWK39qE9K7cUpAdCEpUr9RZw/gCPeBvBtzi0TS8zs0S04lKGdSwA8TAy97TitE0uVAKIBOZAo/m0Vr7hvhBeFHhhPGiHrwhCeFDDQOAuFpVss81y00qwpUXZNPJ4kcYcEfd0dpLU4QkBY1O6vfKLH9nViNnsIWRVZxkZZsB7JHrAb7QOJ1YChNMbh9xrSMr5WhfZjaUrmrkrNaLlvopNDGqyCUqb16fXzj52uK3qkT5c1OaVD+Y36w2oWiUmYnvM9NR/EGUEqp/bNd+KzSp4H+7mYVdEzE0/wCZKR/lGP4Y+j7wsqbTZ50hTDGgpfqzpV4hTHyj5znSylRSoMpJKVDYgsR6iLxvCco4UKUzi5/Znap3bGWkvKKSVgij5AjZTkeQMU1KXyjU+D5UizyQlM1KlzWKz7YQM8IzrWphZ3gYzlaykAu5fIhJJPWgqR+wzyjuWgk0UCBm/jvl5ERxgoaDY5elY5olNCQ5zHxprGLQ6pmNWOWgA0Lv7aRW+PEvIl/+6n/pVFjSkkMVAk6sACCc822FTtATim6pk2z4ZARixJIxHCkNow6Exp0spjnLU5TeNij2deFQVsQfQvFr4+l/jomD80sj/hL/APyRVeErL2n41ompSlKiEy6JSopzJ1UkbesHeLL9kWlEtUhePs18xALYSljmBkCDTaNvq+tj1Jw0/j8csOrKnf8A4XZCUzUBSVUVRSiKjZ/gYEXpdlpCBjSkqll0zZZzGyga5V6bxbOHJ2KRLqKDCR4EgewEElDOOWUZY9uViJwzxaiaexyWlIzcae4cZjaOuJrcElwckqV10oD5xn95TFWebLmB8UvlUNSNR1pUeESL5vvGhK0HEzuknNKgxHqx8o22yd8M8TKmqLgpNaAg/Kh12i6JtgnCigAnlc9Bvp/pGX8O3SLRaApAUkCswirAabOWYRqEqyIlowJcABxhGZ64q+NYnK+jnkLtNmwKeikA90MW6p1Az9XAiPKtCVEsk9mGxKJoVOcydiN9/I07uFUBoQA+m3ygZOumzgIKUBLFRKkuH/uBoaHUaxnpQParLhUQJiwB/wCstOmwWG9IUFpPDoIBBmEHIlRjyESxtHsePCeAPSI5lzRLlmWMnOdXBbPelI9gHxDLnOFSySk0IAqDv4Q9gLuTh5EtdqlIUMK0S1JAPMkgqp/a/wAYzq+LmmyVHEks5r56xqNy3WpM0TSObLqxoX+NdokcQXLPmk9jNlpSsMpM1GJuqSMvA01hzL2LGKEQov1q+zSaASiehZ2KShz4uYqt83DPsymnII2UKpPgoUMbTKVGgxoMcLXV95tMuVViXU2wqYDxqv2L2NH4s1hjHK50DOW/iC3UEaBaEIkSAlIASA2HRmpGB8U2wTLQvD3UnCAMqUPuG8o2viS0JIKXOiUhObktk43eMOva5Z8gntUKAdgqhB8wSH6ROJ0OTGtfZRfwUOwV3k919toyUGJ9y3gqROlzElilQPk9faKs2UfRtokB8adWLfGMQ+0y7eytqlNyzh2n+Tsr3AP+UbRKtYmISpGoB9dBFJ+0u6u3svapDrkEqLfpPeHkA/8AjE48HWRCJ113muRMC01I0O20QITxaV6unjAh1TVfmfAnM5v5aNFguriBE1MtBU61nuuOUVz2YV9IyYRNuq19lMSsgkDMAsYm4RXc3KWhIJAwuWNCK013Ncn0iDfl9S7NKxr1olIzJzodKa6Rnlz8ZLlLZXPKJLPmAdjnDvHt4y7QJapSwoJcEaglmiOznlW1qm2Gy3hIlLCChKHwhDYkOGUGyNR8IiSuCrFLCpXaTAvCFBSpjEO4BADJNU1cGA/2Y2whcyXUuAoJfY1IG+UaDNloUR2ktK2ycBw/9wpCvF0ct1wh3TZpMtOGWvFqTixB61pT5UETpc19sLBixBG5Fajy84bMsfpA8s4fRUGh8yDpvEnbbd1Bva65c9OFYropuYeBHzcQPlcG2YJDhfU4s/FqejQaCc3LvkCwFdHAyh0qYBIOlEnwyrU+JgiTF32KXKTgloCEjQb7l6k+MPFx1HjHMyYxZvNhnXr4e0Q7DeQWtcsgpWgkFKgUuBqkkMoV0MASpmWUcLQCltDm9ax0JmwJ8I4DGv19CAPE2dqBvU/tCj0AwoA67cQhPiHLQYkIRCB6XMh0HrEVU1oaVOMAT+1j3FEGWTEtCYAdERbdYJc5JTNQladlRKSYREMAEzg2xH/wEjwKh8DBW6bqlyi0lKZYYuEjP+aZ9Ifx6wKt1/pkTMJQVFvY6+0MGeMbYbKkTgntCkihLCtAaPkTGa3nelqvCYBgKm7suWksl9T16mLxxBeK7TLUnsxhUkpdVWfpSDHD91SbPLAlIZwHUe8rXmOueWQ0ipdFeWey/s/tRlqWrClQBIlg4lE7U5R6mKvPs65ailaVJI0UCDH0EYAcaXILTZ1Ml5qA6DrTNPmIcz+S0k8IcQS5lmYHIB9wRo2lRBOctPYnLmc+L5+0ZNwXewkzOzVTGQCWrrQ+ZjWJcgqTuCKF/wBodNjNh4XnzlrEpHKhSklSiyeUsznMx1aOErWh3kkgapII8q1jWLK6HSlLZ90ZvmX84mjrSJ/1KO1g9psE1BZctafFJiKY+gykEZRWeIODJE8FSQJczPEgBieoyMVOp8l2skBhGO5sooJSoEEFiDQgxxGiUq7LcuRMTMQWUk65eB6RpfD3GMq0LCFJUiYQwTQp8Qc/KMpAjpKtYm4ynLpv5rUDyjlOu5gDwdeYn2ZCiSVoGFb5uP3DGDaCGjCtHQzcZMR7Z9CIaRMcPhKVDMFjkc09PhtHhmqyBpnU/R8jSEztVmZgR6j31gDpLlJGg2rnrWr0p846UkHXy831jwAE6Uq3TT30j2WFH8tNa6Vy0YZaQB7LIZv4htSAaOMso9QRppuDl9axytRAUyQrIZs4JYs2ZAqH6QE9KOkKO12WUS6gX/uUNM2eFBoGpWUKYY8hQAyqPUQoUATLOMofT9ekKFAHojhecKFARubAW+k0B1c1hQoDREf7seMH7u7g8IUKKyKJohGPYUSbHL+QBeK2AH4oNN6H4xs91d1P9vyEewo1npBiYOc+J+MRJJ/EI+shChRjfLSeErWPYUKKJl/2pIAtEsgByip35jnvFMhQo2w8Ivkk5R5ChRRNA+ytRxTxoyC3WsX9vn8BHkKMc/K45V+3yhIFYUKIM0s8o8/jBCaar8f+0R5CghoEissPXSHJmfp8YUKGT0CFChRJ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440" name="Picture 8" descr="http://www.lazyhiker.com/photo/moor/morocco_2010/fez/fez_souks/20101102172705_horse_carrying_blue_pac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000108"/>
            <a:ext cx="3619525" cy="2714644"/>
          </a:xfrm>
          <a:prstGeom prst="rect">
            <a:avLst/>
          </a:prstGeom>
          <a:noFill/>
        </p:spPr>
      </p:pic>
      <p:pic>
        <p:nvPicPr>
          <p:cNvPr id="18442" name="Picture 10" descr="http://www.asmera.nl/eritrea2006/eritrea6A34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857499"/>
            <a:ext cx="2667000" cy="4000501"/>
          </a:xfrm>
          <a:prstGeom prst="rect">
            <a:avLst/>
          </a:prstGeom>
          <a:noFill/>
        </p:spPr>
      </p:pic>
      <p:pic>
        <p:nvPicPr>
          <p:cNvPr id="18444" name="Picture 12" descr="http://grancanariastyle.files.wordpress.com/2013/05/corbis-pj0086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86166"/>
            <a:ext cx="461496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6858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Wooden wheels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http://1.bp.blogspot.com/-qe_KJTcdGug/UDU1BSwQ7KI/AAAAAAAAArM/Ob_wPe11-7Q/s1600/tax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189203" cy="2643206"/>
          </a:xfrm>
          <a:prstGeom prst="rect">
            <a:avLst/>
          </a:prstGeom>
          <a:noFill/>
        </p:spPr>
      </p:pic>
      <p:pic>
        <p:nvPicPr>
          <p:cNvPr id="19462" name="Picture 6" descr="http://www.creativecrash.com/system/photos/000/264/222/264222/big/000_cartren.jpg?135444548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6256"/>
            <a:ext cx="4619651" cy="3047983"/>
          </a:xfrm>
          <a:prstGeom prst="rect">
            <a:avLst/>
          </a:prstGeom>
          <a:noFill/>
        </p:spPr>
      </p:pic>
      <p:pic>
        <p:nvPicPr>
          <p:cNvPr id="19464" name="Picture 8" descr="http://www.vectis.co.uk/AuctionImages/342/135_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7918" y="4572008"/>
            <a:ext cx="5166082" cy="22859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00364" y="4071942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Carts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19466" name="Picture 10" descr="http://img.ehowcdn.com/article-new-thumbnail/ehow/images/a08/3i/8v/build-wooden-cart-800x8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000240"/>
            <a:ext cx="3810000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5011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Horse and carriages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 descr="http://1.bp.blogspot.com/-LCFykswgnFY/USKMbVamSDI/AAAAAAAAGkE/_YQO2MQAeqs/s1600/Horse%252BCarriag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3" y="285728"/>
            <a:ext cx="5143536" cy="3643338"/>
          </a:xfrm>
          <a:prstGeom prst="rect">
            <a:avLst/>
          </a:prstGeom>
          <a:noFill/>
        </p:spPr>
      </p:pic>
      <p:pic>
        <p:nvPicPr>
          <p:cNvPr id="20484" name="Picture 4" descr="http://www.victoriana.com/Carriages/images/victoriancarriage-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24299"/>
            <a:ext cx="5238750" cy="2933701"/>
          </a:xfrm>
          <a:prstGeom prst="rect">
            <a:avLst/>
          </a:prstGeom>
          <a:noFill/>
        </p:spPr>
      </p:pic>
      <p:pic>
        <p:nvPicPr>
          <p:cNvPr id="20486" name="Picture 6" descr="http://2.bp.blogspot.com/-dCQcDZhjlUo/UA84kz1SlGI/AAAAAAAAA3M/B7Wdp-h8jj0/s1600/Saratoga+carriage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7" y="3943350"/>
            <a:ext cx="4786314" cy="2914650"/>
          </a:xfrm>
          <a:prstGeom prst="rect">
            <a:avLst/>
          </a:prstGeom>
          <a:noFill/>
        </p:spPr>
      </p:pic>
      <p:pic>
        <p:nvPicPr>
          <p:cNvPr id="20488" name="Picture 8" descr="http://www.burton-on-trent.org.uk/wp-content/images/Transport/HorseCoac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46" y="1714488"/>
            <a:ext cx="4500554" cy="2392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285728"/>
            <a:ext cx="6858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Steam engines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Picture 4" descr="http://scottishscientists.wikispaces.com/file/view/steam-engine-587.jpg/87403317/steam-engine-5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4500594" cy="3332874"/>
          </a:xfrm>
          <a:prstGeom prst="rect">
            <a:avLst/>
          </a:prstGeom>
          <a:noFill/>
        </p:spPr>
      </p:pic>
      <p:pic>
        <p:nvPicPr>
          <p:cNvPr id="21510" name="Picture 6" descr="http://infobluemountains.net.au/locodepot/tram/images/tram103_trailer_8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529456"/>
            <a:ext cx="5072066" cy="332854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29124" y="1928802"/>
            <a:ext cx="4714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Trains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5357826"/>
            <a:ext cx="4714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Trams</a:t>
            </a:r>
            <a:endParaRPr lang="en-GB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3582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Combustion engines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http://www.scottishpolicecu.co.uk/sitemanager/upload/car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000108"/>
            <a:ext cx="4095778" cy="3071834"/>
          </a:xfrm>
          <a:prstGeom prst="rect">
            <a:avLst/>
          </a:prstGeom>
          <a:noFill/>
        </p:spPr>
      </p:pic>
      <p:pic>
        <p:nvPicPr>
          <p:cNvPr id="22532" name="Picture 4" descr="http://www.locksmithjournal.co.uk/wp-content/uploads/2013/12/yamaha-motor-bik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62"/>
            <a:ext cx="3428984" cy="2571738"/>
          </a:xfrm>
          <a:prstGeom prst="rect">
            <a:avLst/>
          </a:prstGeom>
          <a:noFill/>
        </p:spPr>
      </p:pic>
      <p:pic>
        <p:nvPicPr>
          <p:cNvPr id="22536" name="Picture 8" descr="http://www.sixtblog.co.uk/wp-content/uploads/2014/03/aeroplan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6477" y="4786318"/>
            <a:ext cx="3107523" cy="2071682"/>
          </a:xfrm>
          <a:prstGeom prst="rect">
            <a:avLst/>
          </a:prstGeom>
          <a:noFill/>
        </p:spPr>
      </p:pic>
      <p:pic>
        <p:nvPicPr>
          <p:cNvPr id="22538" name="Picture 10" descr="http://cdn.londonandpartners.com/visit/london-organisations/transport-system/59590-640x360-overground-train_64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5072074"/>
            <a:ext cx="2809852" cy="1580542"/>
          </a:xfrm>
          <a:prstGeom prst="rect">
            <a:avLst/>
          </a:prstGeom>
          <a:noFill/>
        </p:spPr>
      </p:pic>
      <p:pic>
        <p:nvPicPr>
          <p:cNvPr id="22540" name="Picture 12" descr="http://i1.mirror.co.uk/incoming/article769669.ece/alternates/s615/Undated%20handout%20picture%20showing%20an%20Eddie%20Stobart%20truc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1785926"/>
            <a:ext cx="3602076" cy="2395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Our new history topic is transport over time.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Talk to somebody at home about the following questions.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transport?</a:t>
            </a:r>
          </a:p>
          <a:p>
            <a:pPr>
              <a:buFontTx/>
              <a:buChar char="-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know about transport?</a:t>
            </a:r>
          </a:p>
          <a:p>
            <a:pPr>
              <a:buFontTx/>
              <a:buChar char="-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Can you name any transport?</a:t>
            </a:r>
          </a:p>
          <a:p>
            <a:pPr>
              <a:buFontTx/>
              <a:buChar char="-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Has transport always been the same?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Now read the following slides to learn our key vocabulary for this topic.</a:t>
            </a:r>
          </a:p>
          <a:p>
            <a:pPr>
              <a:buFontTx/>
              <a:buChar char="-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84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 is something which carries something or someone from one place to another.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41930"/>
            <a:ext cx="324036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445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Railways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railway is a type of land transport. A train travels along a long a path of two metal rails or tracks.</a:t>
            </a:r>
          </a:p>
        </p:txBody>
      </p:sp>
      <p:sp>
        <p:nvSpPr>
          <p:cNvPr id="4" name="AutoShape 2" descr="Jordanian Railway Network - Union for the Mediterranean - Uf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3732982" cy="279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450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Tractors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Tractors are strong work vehicles which are used for farming.</a:t>
            </a:r>
          </a:p>
        </p:txBody>
      </p:sp>
      <p:sp>
        <p:nvSpPr>
          <p:cNvPr id="4" name="AutoShape 2" descr="Jordanian Railway Network - Union for the Mediterranean - Uf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6343586" cy="24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800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Horse-powered whim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horse- powered whim  a machine powered by a horse, usually in a mine.</a:t>
            </a:r>
          </a:p>
        </p:txBody>
      </p:sp>
      <p:sp>
        <p:nvSpPr>
          <p:cNvPr id="4" name="AutoShape 2" descr="Jordanian Railway Network - Union for the Mediterranean - Uf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0"/>
          <a:stretch/>
        </p:blipFill>
        <p:spPr bwMode="auto">
          <a:xfrm>
            <a:off x="2483768" y="3212976"/>
            <a:ext cx="4391972" cy="281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526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Tram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tram is a vehicle that transports people using electricity from overhead cables.</a:t>
            </a:r>
          </a:p>
        </p:txBody>
      </p:sp>
      <p:sp>
        <p:nvSpPr>
          <p:cNvPr id="4" name="AutoShape 2" descr="Jordanian Railway Network - Union for the Mediterranean - Uf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212976"/>
            <a:ext cx="342853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547" y="3933056"/>
            <a:ext cx="4311235" cy="194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036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Trolley bus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trolley bus is a vehicle that transports people like a tram, but it has wheels.</a:t>
            </a:r>
          </a:p>
        </p:txBody>
      </p:sp>
      <p:sp>
        <p:nvSpPr>
          <p:cNvPr id="4" name="AutoShape 2" descr="Jordanian Railway Network - Union for the Mediterranean - Uf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212976"/>
            <a:ext cx="342853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547" y="3933056"/>
            <a:ext cx="4311235" cy="194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32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Working horses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Working horses are horses used to power machinery vehicles.</a:t>
            </a:r>
          </a:p>
        </p:txBody>
      </p:sp>
      <p:sp>
        <p:nvSpPr>
          <p:cNvPr id="4" name="AutoShape 2" descr="Jordanian Railway Network - Union for the Mediterranean - Uf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0" y="2916968"/>
            <a:ext cx="3744152" cy="253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125" y="2708920"/>
            <a:ext cx="3375248" cy="295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308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215</Words>
  <Application>Microsoft Office PowerPoint</Application>
  <PresentationFormat>On-screen Show (4:3)</PresentationFormat>
  <Paragraphs>46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Learning intention: Use key vocabulary</vt:lpstr>
      <vt:lpstr>Transport</vt:lpstr>
      <vt:lpstr>Transport</vt:lpstr>
      <vt:lpstr>Railways</vt:lpstr>
      <vt:lpstr>Tractors</vt:lpstr>
      <vt:lpstr>Horse-powered whim</vt:lpstr>
      <vt:lpstr>Tram</vt:lpstr>
      <vt:lpstr>Trolley bus</vt:lpstr>
      <vt:lpstr>Working horses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transport</dc:title>
  <dc:creator>Billie-Ann Smith</dc:creator>
  <cp:lastModifiedBy>Craggs, Charlotte</cp:lastModifiedBy>
  <cp:revision>21</cp:revision>
  <dcterms:created xsi:type="dcterms:W3CDTF">2014-05-12T17:47:32Z</dcterms:created>
  <dcterms:modified xsi:type="dcterms:W3CDTF">2021-02-23T14:40:10Z</dcterms:modified>
</cp:coreProperties>
</file>