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3157106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89954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425813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316905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526322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82366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EEAE4D-C8AD-4A46-B445-A896FA133574}" type="datetimeFigureOut">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629969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EEAE4D-C8AD-4A46-B445-A896FA133574}" type="datetimeFigureOut">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50143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EAE4D-C8AD-4A46-B445-A896FA133574}" type="datetimeFigureOut">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4139684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79658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93492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EAE4D-C8AD-4A46-B445-A896FA133574}" type="datetimeFigureOut">
              <a:rPr lang="en-GB" smtClean="0"/>
              <a:t>26/01/2021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CCD09-461E-4160-9B31-542DF1A83810}" type="slidenum">
              <a:rPr lang="en-GB" smtClean="0"/>
              <a:t>‹#›</a:t>
            </a:fld>
            <a:endParaRPr lang="en-GB"/>
          </a:p>
        </p:txBody>
      </p:sp>
    </p:spTree>
    <p:extLst>
      <p:ext uri="{BB962C8B-B14F-4D97-AF65-F5344CB8AC3E}">
        <p14:creationId xmlns:p14="http://schemas.microsoft.com/office/powerpoint/2010/main" val="1096110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To be able to change the present to the past tense</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67068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Tenses</a:t>
            </a:r>
            <a:endParaRPr lang="en-GB" u="sng" dirty="0"/>
          </a:p>
        </p:txBody>
      </p:sp>
      <p:sp>
        <p:nvSpPr>
          <p:cNvPr id="3" name="Content Placeholder 2"/>
          <p:cNvSpPr>
            <a:spLocks noGrp="1"/>
          </p:cNvSpPr>
          <p:nvPr>
            <p:ph idx="1"/>
          </p:nvPr>
        </p:nvSpPr>
        <p:spPr/>
        <p:txBody>
          <a:bodyPr/>
          <a:lstStyle/>
          <a:p>
            <a:pPr marL="0" indent="0">
              <a:buNone/>
            </a:pPr>
            <a:r>
              <a:rPr lang="en-GB" dirty="0" smtClean="0"/>
              <a:t>The present tense tells us that things are happing right now.</a:t>
            </a:r>
          </a:p>
          <a:p>
            <a:pPr>
              <a:buFontTx/>
              <a:buChar char="-"/>
            </a:pPr>
            <a:r>
              <a:rPr lang="en-GB" dirty="0" smtClean="0"/>
              <a:t>‘The snake </a:t>
            </a:r>
            <a:r>
              <a:rPr lang="en-GB" b="1" dirty="0" smtClean="0"/>
              <a:t>is slithering </a:t>
            </a:r>
            <a:r>
              <a:rPr lang="en-GB" dirty="0" smtClean="0"/>
              <a:t>down the tree.’</a:t>
            </a:r>
          </a:p>
          <a:p>
            <a:pPr>
              <a:buFontTx/>
              <a:buChar char="-"/>
            </a:pPr>
            <a:endParaRPr lang="en-GB" dirty="0"/>
          </a:p>
          <a:p>
            <a:pPr marL="0" indent="0">
              <a:buNone/>
            </a:pPr>
            <a:r>
              <a:rPr lang="en-GB" dirty="0" smtClean="0"/>
              <a:t>The past tense tells us that things have already happened, in the past.</a:t>
            </a:r>
          </a:p>
          <a:p>
            <a:pPr>
              <a:buFontTx/>
              <a:buChar char="-"/>
            </a:pPr>
            <a:r>
              <a:rPr lang="en-GB" dirty="0" smtClean="0"/>
              <a:t>‘The snake </a:t>
            </a:r>
            <a:r>
              <a:rPr lang="en-GB" b="1" dirty="0" smtClean="0"/>
              <a:t>slithered</a:t>
            </a:r>
            <a:r>
              <a:rPr lang="en-GB" dirty="0" smtClean="0"/>
              <a:t> down the tree.’</a:t>
            </a:r>
          </a:p>
          <a:p>
            <a:pPr>
              <a:buFontTx/>
              <a:buChar char="-"/>
            </a:pPr>
            <a:endParaRPr lang="en-GB" dirty="0"/>
          </a:p>
          <a:p>
            <a:pPr marL="0" indent="0">
              <a:buNone/>
            </a:pPr>
            <a:r>
              <a:rPr lang="en-GB" dirty="0" smtClean="0"/>
              <a:t>Can you see how the sentences are almost the same, the only part that has changed is the verb.</a:t>
            </a:r>
            <a:endParaRPr lang="en-GB" dirty="0"/>
          </a:p>
        </p:txBody>
      </p:sp>
    </p:spTree>
    <p:extLst>
      <p:ext uri="{BB962C8B-B14F-4D97-AF65-F5344CB8AC3E}">
        <p14:creationId xmlns:p14="http://schemas.microsoft.com/office/powerpoint/2010/main" val="350475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How to change from present to past</a:t>
            </a:r>
            <a:endParaRPr lang="en-GB" u="sng" dirty="0"/>
          </a:p>
        </p:txBody>
      </p:sp>
      <p:sp>
        <p:nvSpPr>
          <p:cNvPr id="3" name="Content Placeholder 2"/>
          <p:cNvSpPr>
            <a:spLocks noGrp="1"/>
          </p:cNvSpPr>
          <p:nvPr>
            <p:ph idx="1"/>
          </p:nvPr>
        </p:nvSpPr>
        <p:spPr>
          <a:xfrm>
            <a:off x="838200" y="1825625"/>
            <a:ext cx="3323897" cy="4351338"/>
          </a:xfrm>
        </p:spPr>
        <p:txBody>
          <a:bodyPr/>
          <a:lstStyle/>
          <a:p>
            <a:pPr marL="0" indent="0">
              <a:buNone/>
            </a:pPr>
            <a:r>
              <a:rPr lang="en-GB" dirty="0" smtClean="0"/>
              <a:t>When changing a sentence from the present to the past the main thing you have to look for is the verbs, the action words. These are the main parts of the sentence that you will be changing.</a:t>
            </a:r>
            <a:endParaRPr lang="en-GB" dirty="0"/>
          </a:p>
        </p:txBody>
      </p:sp>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4162097" y="1825625"/>
            <a:ext cx="7521514" cy="4230852"/>
          </a:xfrm>
          <a:prstGeom prst="rect">
            <a:avLst/>
          </a:prstGeom>
        </p:spPr>
      </p:pic>
    </p:spTree>
    <p:extLst>
      <p:ext uri="{BB962C8B-B14F-4D97-AF65-F5344CB8AC3E}">
        <p14:creationId xmlns:p14="http://schemas.microsoft.com/office/powerpoint/2010/main" val="708238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Lets try some together</a:t>
            </a:r>
            <a:endParaRPr lang="en-GB" dirty="0"/>
          </a:p>
        </p:txBody>
      </p:sp>
      <p:sp>
        <p:nvSpPr>
          <p:cNvPr id="3" name="Content Placeholder 2"/>
          <p:cNvSpPr>
            <a:spLocks noGrp="1"/>
          </p:cNvSpPr>
          <p:nvPr>
            <p:ph idx="1"/>
          </p:nvPr>
        </p:nvSpPr>
        <p:spPr>
          <a:xfrm>
            <a:off x="838200" y="1825624"/>
            <a:ext cx="11064766" cy="4717065"/>
          </a:xfrm>
        </p:spPr>
        <p:txBody>
          <a:bodyPr>
            <a:normAutofit/>
          </a:bodyPr>
          <a:lstStyle/>
          <a:p>
            <a:pPr marL="0" indent="0">
              <a:buNone/>
            </a:pPr>
            <a:r>
              <a:rPr lang="en-GB" dirty="0" smtClean="0"/>
              <a:t>1) The bird is flying down from up high. (The verb is </a:t>
            </a:r>
            <a:r>
              <a:rPr lang="en-GB" b="1" dirty="0" smtClean="0"/>
              <a:t>flying)</a:t>
            </a:r>
          </a:p>
          <a:p>
            <a:pPr marL="0" indent="0">
              <a:buNone/>
            </a:pPr>
            <a:r>
              <a:rPr lang="en-GB" dirty="0" smtClean="0"/>
              <a:t>	So we would change this verb to its past tense, which is flew. We 	would also remove the is because ‘is’ tells us it’s the present and we 	want the past.</a:t>
            </a:r>
          </a:p>
          <a:p>
            <a:pPr marL="0" indent="0">
              <a:buNone/>
            </a:pPr>
            <a:r>
              <a:rPr lang="en-GB" dirty="0" smtClean="0"/>
              <a:t>The bird </a:t>
            </a:r>
            <a:r>
              <a:rPr lang="en-GB" b="1" dirty="0" smtClean="0"/>
              <a:t>flew</a:t>
            </a:r>
            <a:r>
              <a:rPr lang="en-GB" dirty="0" smtClean="0"/>
              <a:t> down from up high.</a:t>
            </a:r>
          </a:p>
          <a:p>
            <a:pPr marL="0" indent="0">
              <a:buNone/>
            </a:pPr>
            <a:endParaRPr lang="en-GB" dirty="0" smtClean="0"/>
          </a:p>
          <a:p>
            <a:pPr marL="0" indent="0">
              <a:buNone/>
            </a:pPr>
            <a:r>
              <a:rPr lang="en-GB" dirty="0" smtClean="0"/>
              <a:t>2) The man is chopping and banging on the great tree. (The verbs are </a:t>
            </a:r>
            <a:r>
              <a:rPr lang="en-GB" b="1" dirty="0" smtClean="0"/>
              <a:t>chopping </a:t>
            </a:r>
            <a:r>
              <a:rPr lang="en-GB" b="1" smtClean="0"/>
              <a:t>and </a:t>
            </a:r>
            <a:r>
              <a:rPr lang="en-GB" b="1" smtClean="0"/>
              <a:t>banging)</a:t>
            </a:r>
            <a:endParaRPr lang="en-GB" b="1" dirty="0" smtClean="0"/>
          </a:p>
          <a:p>
            <a:pPr marL="0" indent="0">
              <a:buNone/>
            </a:pPr>
            <a:r>
              <a:rPr lang="en-GB" b="1" dirty="0"/>
              <a:t>	</a:t>
            </a:r>
            <a:r>
              <a:rPr lang="en-GB" dirty="0" smtClean="0"/>
              <a:t>So we change these words to their past tense.</a:t>
            </a:r>
          </a:p>
          <a:p>
            <a:pPr marL="0" indent="0">
              <a:buNone/>
            </a:pPr>
            <a:r>
              <a:rPr lang="en-GB" dirty="0" smtClean="0"/>
              <a:t>The man </a:t>
            </a:r>
            <a:r>
              <a:rPr lang="en-GB" b="1" dirty="0" smtClean="0"/>
              <a:t>chopped </a:t>
            </a:r>
            <a:r>
              <a:rPr lang="en-GB" dirty="0" smtClean="0"/>
              <a:t>and </a:t>
            </a:r>
            <a:r>
              <a:rPr lang="en-GB" b="1" dirty="0" smtClean="0"/>
              <a:t>banged</a:t>
            </a:r>
            <a:r>
              <a:rPr lang="en-GB" dirty="0" smtClean="0"/>
              <a:t> on the great tree.</a:t>
            </a:r>
          </a:p>
        </p:txBody>
      </p:sp>
      <p:sp>
        <p:nvSpPr>
          <p:cNvPr id="4" name="Curved Right Arrow 3"/>
          <p:cNvSpPr/>
          <p:nvPr/>
        </p:nvSpPr>
        <p:spPr>
          <a:xfrm>
            <a:off x="346841" y="1825625"/>
            <a:ext cx="491359" cy="205269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Curved Right Arrow 4"/>
          <p:cNvSpPr/>
          <p:nvPr/>
        </p:nvSpPr>
        <p:spPr>
          <a:xfrm>
            <a:off x="231227" y="4776952"/>
            <a:ext cx="491359" cy="14598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4284161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234</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To be able to change the present to the past tense</vt:lpstr>
      <vt:lpstr>Tenses</vt:lpstr>
      <vt:lpstr>How to change from present to past</vt:lpstr>
      <vt:lpstr>Lets try some together</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be able to change the present to the past tense</dc:title>
  <dc:creator>Watson, Craig</dc:creator>
  <cp:lastModifiedBy>Watson, Craig</cp:lastModifiedBy>
  <cp:revision>3</cp:revision>
  <dcterms:created xsi:type="dcterms:W3CDTF">2021-01-26T11:06:51Z</dcterms:created>
  <dcterms:modified xsi:type="dcterms:W3CDTF">2021-01-26T14:43:05Z</dcterms:modified>
</cp:coreProperties>
</file>