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0" r:id="rId4"/>
    <p:sldId id="270" r:id="rId5"/>
    <p:sldId id="271" r:id="rId6"/>
    <p:sldId id="272" r:id="rId7"/>
    <p:sldId id="261" r:id="rId8"/>
    <p:sldId id="262" r:id="rId9"/>
    <p:sldId id="263" r:id="rId10"/>
    <p:sldId id="274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C4B976-0031-1BCD-7428-D5C321A60674}" v="15" dt="2021-02-01T12:59:47.451"/>
    <p1510:client id="{10B2055D-2A84-A4CA-B561-B18EB1FD3108}" v="423" dt="2021-02-01T11:12:58.002"/>
    <p1510:client id="{13DD796F-5B67-CB4E-12B3-63FC09412FF8}" v="135" dt="2021-02-01T12:55:39.874"/>
    <p1510:client id="{27EBD95D-0631-5D06-D194-880FAB0E7D50}" v="421" dt="2021-02-01T13:24:59.032"/>
    <p1510:client id="{6804F9EA-9555-234F-8DFB-9FD415CE53DD}" v="3" dt="2021-02-01T16:08:29.039"/>
    <p1510:client id="{7579755C-A283-46AA-D44E-3214B2FC56AA}" v="2021" dt="2021-02-01T12:24:55.830"/>
    <p1510:client id="{7680ABE5-1700-B35F-0E89-86558A743078}" v="127" dt="2021-02-01T16:06:15.582"/>
    <p1510:client id="{7A80D682-C55B-404F-C626-C13E0A7C7EC7}" v="335" dt="2021-02-01T08:59:50.488"/>
    <p1510:client id="{7D2F63A0-ABA3-F634-E2E4-FE19D920D6FE}" v="88" dt="2021-02-01T15:18:33.449"/>
    <p1510:client id="{A9B2901A-6B17-AA2E-E5ED-7674A20A30A2}" v="27" dt="2021-02-01T13:51:46.908"/>
    <p1510:client id="{B06245E3-A265-0CC6-FA07-F62F8124BFCF}" v="660" dt="2021-02-01T11:24:57.871"/>
    <p1510:client id="{BE2C156E-3FBE-4423-BAAE-2C34C7C5B907}" v="171" dt="2021-01-29T12:13:14.171"/>
    <p1510:client id="{DA320808-092D-F794-53BE-52FB82F8BEAD}" v="16" dt="2021-01-29T13:05:09.9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17"/>
    <p:restoredTop sz="94674"/>
  </p:normalViewPr>
  <p:slideViewPr>
    <p:cSldViewPr snapToGrid="0">
      <p:cViewPr>
        <p:scale>
          <a:sx n="123" d="100"/>
          <a:sy n="123" d="100"/>
        </p:scale>
        <p:origin x="632" y="15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23" Type="http://schemas.microsoft.com/office/2015/10/relationships/revisionInfo" Target="revisionInfo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p:transition spd="slow" advClick="0" advTm="25000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p:transition spd="slow" advClick="0" advTm="25000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p:transition spd="slow" advClick="0" advTm="25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p:transition spd="slow" advClick="0" advTm="25000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p:transition spd="slow" advClick="0" advTm="25000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p:transition spd="slow" advClick="0" advTm="25000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p:transition spd="slow" advClick="0" advTm="25000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p:transition spd="slow" advClick="0" advTm="25000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p:transition spd="slow" advClick="0" advTm="25000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p:transition spd="slow" advClick="0" advTm="25000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p:transition spd="slow" advClick="0" advTm="25000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pPr/>
              <a:t>2/2/21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25000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3.png"/><Relationship Id="rId5" Type="http://schemas.openxmlformats.org/officeDocument/2006/relationships/image" Target="../media/image14.jpeg"/><Relationship Id="rId6" Type="http://schemas.openxmlformats.org/officeDocument/2006/relationships/hyperlink" Target="https://en.wikipedia.org/wiki/20_Golden_Greats_(Diana_Ross_album)" TargetMode="External"/><Relationship Id="rId7" Type="http://schemas.openxmlformats.org/officeDocument/2006/relationships/image" Target="../media/image15.png"/><Relationship Id="rId8" Type="http://schemas.openxmlformats.org/officeDocument/2006/relationships/hyperlink" Target="https://en.wikipedia.org/wiki/Ultimate_Madness" TargetMode="External"/><Relationship Id="rId9" Type="http://schemas.openxmlformats.org/officeDocument/2006/relationships/image" Target="../media/image1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11" Type="http://schemas.microsoft.com/office/2007/relationships/media" Target="../media/media16.m4a"/><Relationship Id="rId12" Type="http://schemas.openxmlformats.org/officeDocument/2006/relationships/audio" Target="../media/media16.m4a"/><Relationship Id="rId13" Type="http://schemas.microsoft.com/office/2007/relationships/media" Target="../media/media17.m4a"/><Relationship Id="rId14" Type="http://schemas.openxmlformats.org/officeDocument/2006/relationships/audio" Target="../media/media17.m4a"/><Relationship Id="rId15" Type="http://schemas.openxmlformats.org/officeDocument/2006/relationships/slideLayout" Target="../slideLayouts/slideLayout7.xml"/><Relationship Id="rId16" Type="http://schemas.openxmlformats.org/officeDocument/2006/relationships/image" Target="../media/image16.png"/><Relationship Id="rId1" Type="http://schemas.microsoft.com/office/2007/relationships/media" Target="../media/media11.m4a"/><Relationship Id="rId2" Type="http://schemas.openxmlformats.org/officeDocument/2006/relationships/audio" Target="../media/media11.m4a"/><Relationship Id="rId3" Type="http://schemas.microsoft.com/office/2007/relationships/media" Target="../media/media12.m4a"/><Relationship Id="rId4" Type="http://schemas.openxmlformats.org/officeDocument/2006/relationships/audio" Target="../media/media12.m4a"/><Relationship Id="rId5" Type="http://schemas.microsoft.com/office/2007/relationships/media" Target="../media/media13.m4a"/><Relationship Id="rId6" Type="http://schemas.openxmlformats.org/officeDocument/2006/relationships/audio" Target="../media/media13.m4a"/><Relationship Id="rId7" Type="http://schemas.microsoft.com/office/2007/relationships/media" Target="../media/media14.m4a"/><Relationship Id="rId8" Type="http://schemas.openxmlformats.org/officeDocument/2006/relationships/audio" Target="../media/media14.m4a"/><Relationship Id="rId9" Type="http://schemas.microsoft.com/office/2007/relationships/media" Target="../media/media15.m4a"/><Relationship Id="rId10" Type="http://schemas.openxmlformats.org/officeDocument/2006/relationships/audio" Target="../media/media15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jpeg"/><Relationship Id="rId5" Type="http://schemas.openxmlformats.org/officeDocument/2006/relationships/hyperlink" Target="https://en.wikipedia.org/wiki/Elvis_Christma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://en.m.wikipedia.org/wiki/1970s_in_music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en.wikipedia.org/wiki/Queen_Forever" TargetMode="External"/><Relationship Id="rId10" Type="http://schemas.openxmlformats.org/officeDocument/2006/relationships/image" Target="../media/image1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1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jpeg"/><Relationship Id="rId5" Type="http://schemas.openxmlformats.org/officeDocument/2006/relationships/image" Target="../media/image8.png"/><Relationship Id="rId1" Type="http://schemas.microsoft.com/office/2007/relationships/media" Target="../media/media4.mp3"/><Relationship Id="rId2" Type="http://schemas.openxmlformats.org/officeDocument/2006/relationships/audio" Target="../media/media4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6.png"/><Relationship Id="rId5" Type="http://schemas.openxmlformats.org/officeDocument/2006/relationships/image" Target="../media/image9.png"/><Relationship Id="rId1" Type="http://schemas.microsoft.com/office/2007/relationships/media" Target="../media/media5.mp3"/><Relationship Id="rId2" Type="http://schemas.openxmlformats.org/officeDocument/2006/relationships/audio" Target="../media/media5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5" Type="http://schemas.openxmlformats.org/officeDocument/2006/relationships/image" Target="../media/image10.png"/><Relationship Id="rId1" Type="http://schemas.microsoft.com/office/2007/relationships/media" Target="../media/media6.mp3"/><Relationship Id="rId2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1.jpeg"/><Relationship Id="rId5" Type="http://schemas.openxmlformats.org/officeDocument/2006/relationships/hyperlink" Target="http://pochp.wordpress.com/2012/05/18/unbelievable-vinyl-record-tricks-video/" TargetMode="External"/><Relationship Id="rId6" Type="http://schemas.openxmlformats.org/officeDocument/2006/relationships/image" Target="../media/image12.jpeg"/><Relationship Id="rId7" Type="http://schemas.openxmlformats.org/officeDocument/2006/relationships/hyperlink" Target="https://en.wikipedia.org/wiki/Fisher_Electronics" TargetMode="External"/><Relationship Id="rId8" Type="http://schemas.openxmlformats.org/officeDocument/2006/relationships/image" Target="../media/image1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1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14500" y="3562349"/>
            <a:ext cx="9144000" cy="1179393"/>
          </a:xfrm>
        </p:spPr>
        <p:txBody>
          <a:bodyPr>
            <a:noAutofit/>
          </a:bodyPr>
          <a:lstStyle/>
          <a:p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 music from the past- research</a:t>
            </a:r>
            <a:endParaRPr lang="en-US" sz="80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hello today music">
            <a:hlinkClick r:id="" action="ppaction://media"/>
            <a:extLst>
              <a:ext uri="{FF2B5EF4-FFF2-40B4-BE49-F238E27FC236}">
                <a16:creationId xmlns:a16="http://schemas.microsoft.com/office/drawing/2014/main" xmlns="" id="{90D80D11-3652-49F0-BE32-46FC027E1B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71441" y="1151686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ransition spd="slow" advClick="0" advTm="7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F69BE3C-1A9F-44D6-BB54-A3C7337D5E27}"/>
              </a:ext>
            </a:extLst>
          </p:cNvPr>
          <p:cNvSpPr txBox="1"/>
          <p:nvPr/>
        </p:nvSpPr>
        <p:spPr>
          <a:xfrm>
            <a:off x="0" y="37381"/>
            <a:ext cx="6926651" cy="747897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Can you now see if you can find any information about the different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artist’s music?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-What style of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music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did these artists play?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-When did these artists create the most music?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-Which is your favourite artist? Why?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-How popular do you think these artists were?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-Do you or anyone at home recognise the music?</a:t>
            </a: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Listen to some of the artists music on the next slide, with the help of someone at home. 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What do you like about the music? Why?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Which is your favourite song? Why?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Do you recognise any of the songs?</a:t>
            </a:r>
          </a:p>
          <a:p>
            <a:pPr marL="342900" indent="-342900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Describe each song in the 3 words. </a:t>
            </a:r>
          </a:p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How do the different songs make you feel?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Tx/>
              <a:buChar char="-"/>
            </a:pP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 descr="A person posing for the camera&#10;&#10;Description automatically generated">
            <a:extLst>
              <a:ext uri="{FF2B5EF4-FFF2-40B4-BE49-F238E27FC236}">
                <a16:creationId xmlns="" xmlns:a16="http://schemas.microsoft.com/office/drawing/2014/main" id="{4C4229A0-C9EF-4CFF-94ED-7C2CDA77554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45044" y="3846369"/>
            <a:ext cx="1829518" cy="18438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6B0D7C6-0D3F-473A-B161-87D6E67F7175}"/>
              </a:ext>
            </a:extLst>
          </p:cNvPr>
          <p:cNvSpPr txBox="1"/>
          <p:nvPr/>
        </p:nvSpPr>
        <p:spPr>
          <a:xfrm>
            <a:off x="10245044" y="584638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 Paul Mccartney</a:t>
            </a:r>
          </a:p>
        </p:txBody>
      </p:sp>
      <p:pic>
        <p:nvPicPr>
          <p:cNvPr id="9" name="Picture 9" descr="A person posing for the camera&#10;&#10;Description automatically generated">
            <a:extLst>
              <a:ext uri="{FF2B5EF4-FFF2-40B4-BE49-F238E27FC236}">
                <a16:creationId xmlns="" xmlns:a16="http://schemas.microsoft.com/office/drawing/2014/main" id="{4ED4E1FC-C7C3-4CC5-83DC-35661B517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837473B0-CC2E-450A-ABE3-18F120FF3D39}">
                <a1611:picAttrSrcUrl xmlns=""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864417" y="2432721"/>
            <a:ext cx="1885950" cy="18859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160CE62A-D22A-4D3C-963E-6C1CF69B7183}"/>
              </a:ext>
            </a:extLst>
          </p:cNvPr>
          <p:cNvSpPr txBox="1"/>
          <p:nvPr/>
        </p:nvSpPr>
        <p:spPr>
          <a:xfrm>
            <a:off x="8031014" y="4398985"/>
            <a:ext cx="183742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     </a:t>
            </a:r>
            <a:r>
              <a:rPr lang="en-US" dirty="0" smtClean="0"/>
              <a:t>Diana </a:t>
            </a:r>
            <a:r>
              <a:rPr lang="en-US" dirty="0"/>
              <a:t>Ross</a:t>
            </a:r>
          </a:p>
        </p:txBody>
      </p:sp>
      <p:pic>
        <p:nvPicPr>
          <p:cNvPr id="13" name="Picture 13" descr="A picture containing people, skiing, person, group&#10;&#10;Description automatically generated">
            <a:extLst>
              <a:ext uri="{FF2B5EF4-FFF2-40B4-BE49-F238E27FC236}">
                <a16:creationId xmlns="" xmlns:a16="http://schemas.microsoft.com/office/drawing/2014/main" id="{C9C1EE4B-1111-4663-8491-0D889CCAA4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837473B0-CC2E-450A-ABE3-18F120FF3D39}">
                <a1611:picAttrSrcUrl xmlns=""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9960994" y="1371731"/>
            <a:ext cx="2113568" cy="2121980"/>
          </a:xfrm>
          <a:prstGeom prst="rect">
            <a:avLst/>
          </a:prstGeom>
        </p:spPr>
      </p:pic>
      <p:pic>
        <p:nvPicPr>
          <p:cNvPr id="3" name="style music">
            <a:hlinkClick r:id="" action="ppaction://media"/>
            <a:extLst>
              <a:ext uri="{FF2B5EF4-FFF2-40B4-BE49-F238E27FC236}">
                <a16:creationId xmlns="" xmlns:a16="http://schemas.microsoft.com/office/drawing/2014/main" id="{E214C1E8-1F15-4B2F-93B2-9B09C7958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10873297" y="335112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50171"/>
      </p:ext>
    </p:extLst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7700" y="308401"/>
            <a:ext cx="380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1970’s artists</a:t>
            </a:r>
            <a:endParaRPr lang="en-GB" sz="4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" y="1504950"/>
            <a:ext cx="1087755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Diana Ross-  Endless love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Paul McCartney- Mull of Kintyre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Madness- Baggy trousers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Police- Walking on the moon 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Elton John- Rocket man 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Beach Boys- </a:t>
            </a:r>
            <a:r>
              <a:rPr lang="en-GB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Surfin</a:t>
            </a:r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 USA</a:t>
            </a:r>
          </a:p>
          <a:p>
            <a:r>
              <a:rPr lang="en-GB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Kenny Rogers and Dolly Parton- Islands in the Stream  </a:t>
            </a:r>
          </a:p>
          <a:p>
            <a:endParaRPr lang="en-GB" dirty="0"/>
          </a:p>
        </p:txBody>
      </p:sp>
      <p:pic>
        <p:nvPicPr>
          <p:cNvPr id="4" name="endless lov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31320" y="1578264"/>
            <a:ext cx="510309" cy="510309"/>
          </a:xfrm>
          <a:prstGeom prst="rect">
            <a:avLst/>
          </a:prstGeom>
        </p:spPr>
      </p:pic>
      <p:pic>
        <p:nvPicPr>
          <p:cNvPr id="5" name="Mull of Kintyr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510483" y="2088573"/>
            <a:ext cx="555336" cy="555336"/>
          </a:xfrm>
          <a:prstGeom prst="rect">
            <a:avLst/>
          </a:prstGeom>
        </p:spPr>
      </p:pic>
      <p:pic>
        <p:nvPicPr>
          <p:cNvPr id="6" name="baggy trouser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08639" y="2534227"/>
            <a:ext cx="544945" cy="544945"/>
          </a:xfrm>
          <a:prstGeom prst="rect">
            <a:avLst/>
          </a:prstGeom>
        </p:spPr>
      </p:pic>
      <p:pic>
        <p:nvPicPr>
          <p:cNvPr id="7" name="walking on the moon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934365" y="3009461"/>
            <a:ext cx="576118" cy="576118"/>
          </a:xfrm>
          <a:prstGeom prst="rect">
            <a:avLst/>
          </a:prstGeom>
        </p:spPr>
      </p:pic>
      <p:pic>
        <p:nvPicPr>
          <p:cNvPr id="8" name="rocket man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128113" y="3524826"/>
            <a:ext cx="480526" cy="480526"/>
          </a:xfrm>
          <a:prstGeom prst="rect">
            <a:avLst/>
          </a:prstGeom>
        </p:spPr>
      </p:pic>
      <p:pic>
        <p:nvPicPr>
          <p:cNvPr id="9" name="surfin USA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056387" y="3951131"/>
            <a:ext cx="570484" cy="570484"/>
          </a:xfrm>
          <a:prstGeom prst="rect">
            <a:avLst/>
          </a:prstGeom>
        </p:spPr>
      </p:pic>
      <p:pic>
        <p:nvPicPr>
          <p:cNvPr id="10" name="islands in the stream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491988" y="4521615"/>
            <a:ext cx="470421" cy="470421"/>
          </a:xfrm>
          <a:prstGeom prst="rect">
            <a:avLst/>
          </a:prstGeom>
        </p:spPr>
      </p:pic>
    </p:spTree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3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8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7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27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038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335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AD2A96-80D4-4122-90CD-533DE7810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Music History in the 1970s </a:t>
            </a:r>
            <a:r>
              <a:rPr lang="en-US" sz="48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4800" u="sng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Here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are some of the different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musicians: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</p:txBody>
      </p:sp>
      <p:pic>
        <p:nvPicPr>
          <p:cNvPr id="9" name="Picture 8" descr="A picture containing photo, person, person, holding&#10;&#10;Description automatically generated">
            <a:extLst>
              <a:ext uri="{FF2B5EF4-FFF2-40B4-BE49-F238E27FC236}">
                <a16:creationId xmlns:a16="http://schemas.microsoft.com/office/drawing/2014/main" xmlns="" id="{9AEF8778-BE0C-4221-8B88-8EBDE06A528C}"/>
              </a:ext>
            </a:extLst>
          </p:cNvPr>
          <p:cNvPicPr>
            <a:picLocks noGrp="1" noChangeAspect="1"/>
          </p:cNvPicPr>
          <p:nvPr/>
        </p:nvPicPr>
        <p:blipFill>
          <a:blip r:embed="rId4" cstate="print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135721" y="2414841"/>
            <a:ext cx="1883614" cy="1864564"/>
          </a:xfrm>
          <a:prstGeom prst="rect">
            <a:avLst/>
          </a:prstGeom>
        </p:spPr>
      </p:pic>
      <p:pic>
        <p:nvPicPr>
          <p:cNvPr id="23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xmlns="" id="{49AD6333-7DFD-46F1-B4D2-E9D4DD410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8637198" y="2217903"/>
            <a:ext cx="1905000" cy="1841500"/>
          </a:xfrm>
        </p:spPr>
      </p:pic>
      <p:pic>
        <p:nvPicPr>
          <p:cNvPr id="21" name="Picture 20" descr="A close up of a womans face&#10;&#10;Description automatically generated">
            <a:extLst>
              <a:ext uri="{FF2B5EF4-FFF2-40B4-BE49-F238E27FC236}">
                <a16:creationId xmlns:a16="http://schemas.microsoft.com/office/drawing/2014/main" xmlns="" id="{08FBB9AC-B14B-4D37-BF11-5C68C2799577}"/>
              </a:ext>
            </a:extLst>
          </p:cNvPr>
          <p:cNvPicPr>
            <a:picLocks noGrp="1" noChangeAspect="1"/>
          </p:cNvPicPr>
          <p:nvPr/>
        </p:nvPicPr>
        <p:blipFill>
          <a:blip r:embed="rId8" cstate="print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4749200" y="3474004"/>
            <a:ext cx="2276655" cy="22766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2D3B6BE-39E5-4057-95B8-25B642EE5C8F}"/>
              </a:ext>
            </a:extLst>
          </p:cNvPr>
          <p:cNvSpPr txBox="1"/>
          <p:nvPr/>
        </p:nvSpPr>
        <p:spPr>
          <a:xfrm rot="-10800000" flipV="1">
            <a:off x="8635042" y="4518638"/>
            <a:ext cx="19093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 smtClean="0">
                <a:cs typeface="Calibri"/>
              </a:rPr>
              <a:t>Stevie</a:t>
            </a:r>
            <a:r>
              <a:rPr lang="en-US" dirty="0">
                <a:cs typeface="Calibri"/>
              </a:rPr>
              <a:t>  </a:t>
            </a:r>
            <a:r>
              <a:rPr lang="en-US" dirty="0">
                <a:latin typeface="Comic Sans MS"/>
                <a:cs typeface="Calibri"/>
              </a:rPr>
              <a:t>Wonder</a:t>
            </a:r>
          </a:p>
        </p:txBody>
      </p:sp>
      <p:pic>
        <p:nvPicPr>
          <p:cNvPr id="4" name="music history">
            <a:hlinkClick r:id="" action="ppaction://media"/>
            <a:extLst>
              <a:ext uri="{FF2B5EF4-FFF2-40B4-BE49-F238E27FC236}">
                <a16:creationId xmlns:a16="http://schemas.microsoft.com/office/drawing/2014/main" xmlns="" id="{72DAED6D-5FB8-4599-829F-C7A14C0BA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529592" y="1813045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16959"/>
      </p:ext>
    </p:extLst>
  </p:cSld>
  <p:clrMapOvr>
    <a:masterClrMapping/>
  </p:clrMapOvr>
  <p:transition spd="slow" advClick="0" advTm="14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1379FF5-5C35-4729-904E-BE0C0ABE97E7}"/>
              </a:ext>
            </a:extLst>
          </p:cNvPr>
          <p:cNvSpPr txBox="1"/>
          <p:nvPr/>
        </p:nvSpPr>
        <p:spPr>
          <a:xfrm>
            <a:off x="1302588" y="598098"/>
            <a:ext cx="9917501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4800">
              <a:latin typeface="Comic Sans M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69DB7A-52CD-4820-9D35-E9B082CB5956}"/>
              </a:ext>
            </a:extLst>
          </p:cNvPr>
          <p:cNvSpPr txBox="1"/>
          <p:nvPr/>
        </p:nvSpPr>
        <p:spPr>
          <a:xfrm>
            <a:off x="1302590" y="123646"/>
            <a:ext cx="9601198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There were many different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styles 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of music in the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1970s. Some of these were: Funk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Soul, R&amp;B, 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Pop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, Hard Rock, Soft Rock and 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Disco.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17B2726A-65B0-4E45-8DC7-FA30D152261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5017" y="4166109"/>
            <a:ext cx="2219325" cy="122872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B9B613B-C0BE-40BD-B701-FCDC32E2CA8B}"/>
              </a:ext>
            </a:extLst>
          </p:cNvPr>
          <p:cNvSpPr txBox="1"/>
          <p:nvPr/>
        </p:nvSpPr>
        <p:spPr>
          <a:xfrm>
            <a:off x="1114784" y="5600520"/>
            <a:ext cx="12479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Soul Music </a:t>
            </a:r>
          </a:p>
        </p:txBody>
      </p:sp>
      <p:pic>
        <p:nvPicPr>
          <p:cNvPr id="8" name="Picture 8" descr="A close up of a person&#10;&#10;Description automatically generated">
            <a:extLst>
              <a:ext uri="{FF2B5EF4-FFF2-40B4-BE49-F238E27FC236}">
                <a16:creationId xmlns:a16="http://schemas.microsoft.com/office/drawing/2014/main" xmlns="" id="{A2BFEBDC-4783-42C1-90A6-BA540B5940E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4579" y="4381770"/>
            <a:ext cx="2042125" cy="13006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443E09B-267A-468B-9D7D-DF994484851A}"/>
              </a:ext>
            </a:extLst>
          </p:cNvPr>
          <p:cNvSpPr txBox="1"/>
          <p:nvPr/>
        </p:nvSpPr>
        <p:spPr>
          <a:xfrm>
            <a:off x="4997570" y="5773947"/>
            <a:ext cx="14348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  Funk Music </a:t>
            </a:r>
          </a:p>
        </p:txBody>
      </p:sp>
      <p:pic>
        <p:nvPicPr>
          <p:cNvPr id="3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3378F242-8A67-4D0A-802C-C8A6092848E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02925" y="3637472"/>
            <a:ext cx="2286000" cy="204158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7D4EBDA-4451-4CA7-98A1-CAA1C663302B}"/>
              </a:ext>
            </a:extLst>
          </p:cNvPr>
          <p:cNvSpPr txBox="1"/>
          <p:nvPr/>
        </p:nvSpPr>
        <p:spPr>
          <a:xfrm>
            <a:off x="8419381" y="5860211"/>
            <a:ext cx="206746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Hard Rock Music</a:t>
            </a:r>
          </a:p>
        </p:txBody>
      </p:sp>
      <p:pic>
        <p:nvPicPr>
          <p:cNvPr id="13" name="different styles">
            <a:hlinkClick r:id="" action="ppaction://media"/>
            <a:extLst>
              <a:ext uri="{FF2B5EF4-FFF2-40B4-BE49-F238E27FC236}">
                <a16:creationId xmlns:a16="http://schemas.microsoft.com/office/drawing/2014/main" xmlns="" id="{624AB27C-FE18-4F21-A120-96426562A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396875" y="62008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15190"/>
      </p:ext>
    </p:extLst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72B6554B-18FE-455D-9405-F58FE56C4F52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3734" y="2814637"/>
            <a:ext cx="2219325" cy="1228725"/>
          </a:xfrm>
          <a:prstGeom prst="rect">
            <a:avLst/>
          </a:prstGeom>
        </p:spPr>
      </p:pic>
      <p:pic>
        <p:nvPicPr>
          <p:cNvPr id="5" name="the supremes. stoned love. original version.">
            <a:hlinkClick r:id="" action="ppaction://media"/>
            <a:extLst>
              <a:ext uri="{FF2B5EF4-FFF2-40B4-BE49-F238E27FC236}">
                <a16:creationId xmlns:a16="http://schemas.microsoft.com/office/drawing/2014/main" xmlns="" id="{7F090803-F3BF-46B3-B2B8-9612BE14F9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242043" y="4573496"/>
            <a:ext cx="457082" cy="4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03185"/>
      </p:ext>
    </p:extLst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9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A close up of a person&#10;&#10;Description automatically generated">
            <a:extLst>
              <a:ext uri="{FF2B5EF4-FFF2-40B4-BE49-F238E27FC236}">
                <a16:creationId xmlns:a16="http://schemas.microsoft.com/office/drawing/2014/main" xmlns="" id="{80A68D61-C21C-4218-BF10-05A6129BAFE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93938" y="2469581"/>
            <a:ext cx="2042125" cy="1300612"/>
          </a:xfrm>
          <a:prstGeom prst="rect">
            <a:avLst/>
          </a:prstGeom>
        </p:spPr>
      </p:pic>
      <p:pic>
        <p:nvPicPr>
          <p:cNvPr id="5" name="Earth, Wind &amp; Fire - Boogie Wonderland (Official Video)">
            <a:hlinkClick r:id="" action="ppaction://media"/>
            <a:extLst>
              <a:ext uri="{FF2B5EF4-FFF2-40B4-BE49-F238E27FC236}">
                <a16:creationId xmlns:a16="http://schemas.microsoft.com/office/drawing/2014/main" xmlns="" id="{958D938D-D889-4259-9A9B-AA4896D49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500837" y="4400969"/>
            <a:ext cx="600854" cy="457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917866"/>
      </p:ext>
    </p:extLst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2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92F933B6-B11D-4F76-AE44-44CA2F754E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93567" y="1710907"/>
            <a:ext cx="2990490" cy="2674188"/>
          </a:xfrm>
          <a:prstGeom prst="rect">
            <a:avLst/>
          </a:prstGeom>
        </p:spPr>
      </p:pic>
      <p:pic>
        <p:nvPicPr>
          <p:cNvPr id="5" name="Queen - We Will Rock You (Official Video)">
            <a:hlinkClick r:id="" action="ppaction://media"/>
            <a:extLst>
              <a:ext uri="{FF2B5EF4-FFF2-40B4-BE49-F238E27FC236}">
                <a16:creationId xmlns:a16="http://schemas.microsoft.com/office/drawing/2014/main" xmlns="" id="{8008996A-9D96-4D99-B171-4A669C0DC7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5889026" y="4746025"/>
            <a:ext cx="500213" cy="399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884512"/>
      </p:ext>
    </p:extLst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3E4C6E-B0D8-44D3-BA11-9A811343CDD2}"/>
              </a:ext>
            </a:extLst>
          </p:cNvPr>
          <p:cNvSpPr txBox="1"/>
          <p:nvPr/>
        </p:nvSpPr>
        <p:spPr>
          <a:xfrm>
            <a:off x="1201948" y="80513"/>
            <a:ext cx="10046897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1970s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there were different ways of listening to music like using the a radio and by playing vinyl records.  </a:t>
            </a:r>
            <a:endParaRPr lang="en-US" sz="3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600" u="sng" dirty="0">
                <a:latin typeface="Arial" panose="020B0604020202020204" pitchFamily="34" charset="0"/>
                <a:cs typeface="Arial" panose="020B0604020202020204" pitchFamily="34" charset="0"/>
              </a:rPr>
              <a:t>is a vinyl </a:t>
            </a:r>
            <a:r>
              <a:rPr lang="en-US" sz="36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record?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Vinyl records were used to play music, like using music downloads now. Vinyl's are played on a record player.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" descr="A picture containing device&#10;&#10;Description automatically generated">
            <a:extLst>
              <a:ext uri="{FF2B5EF4-FFF2-40B4-BE49-F238E27FC236}">
                <a16:creationId xmlns:a16="http://schemas.microsoft.com/office/drawing/2014/main" xmlns="" id="{5BE34D61-AB9F-43C6-8073-AA220EFAC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201947" y="4118329"/>
            <a:ext cx="2743200" cy="2244436"/>
          </a:xfrm>
          <a:prstGeom prst="rect">
            <a:avLst/>
          </a:prstGeom>
        </p:spPr>
      </p:pic>
      <p:pic>
        <p:nvPicPr>
          <p:cNvPr id="6" name="Picture 6" descr="A picture containing indoor, cabinet, stereo, oven&#10;&#10;Description automatically generated">
            <a:extLst>
              <a:ext uri="{FF2B5EF4-FFF2-40B4-BE49-F238E27FC236}">
                <a16:creationId xmlns:a16="http://schemas.microsoft.com/office/drawing/2014/main" xmlns="" id="{8FE61E27-6DFB-430E-9926-898169EDF0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7815532" y="4211847"/>
            <a:ext cx="2743200" cy="2057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9FFFDDE-112A-4E5F-B042-D06FE98BC2F6}"/>
              </a:ext>
            </a:extLst>
          </p:cNvPr>
          <p:cNvSpPr txBox="1"/>
          <p:nvPr/>
        </p:nvSpPr>
        <p:spPr>
          <a:xfrm>
            <a:off x="8045570" y="6262777"/>
            <a:ext cx="19236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   </a:t>
            </a:r>
            <a:r>
              <a:rPr lang="en-US" dirty="0">
                <a:latin typeface="Comic Sans MS"/>
                <a:cs typeface="Calibri"/>
              </a:rPr>
              <a:t>Record Player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C06AB87-8E78-4AB4-A75C-2FB718EE9B0B}"/>
              </a:ext>
            </a:extLst>
          </p:cNvPr>
          <p:cNvSpPr txBox="1"/>
          <p:nvPr/>
        </p:nvSpPr>
        <p:spPr>
          <a:xfrm>
            <a:off x="1876784" y="6376899"/>
            <a:ext cx="150674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omic Sans MS"/>
                <a:cs typeface="Calibri"/>
              </a:rPr>
              <a:t>Vinyl record</a:t>
            </a:r>
            <a:endParaRPr lang="en-US">
              <a:latin typeface="Comic Sans MS"/>
            </a:endParaRPr>
          </a:p>
        </p:txBody>
      </p:sp>
      <p:pic>
        <p:nvPicPr>
          <p:cNvPr id="4" name="vinyl record">
            <a:hlinkClick r:id="" action="ppaction://media"/>
            <a:extLst>
              <a:ext uri="{FF2B5EF4-FFF2-40B4-BE49-F238E27FC236}">
                <a16:creationId xmlns:a16="http://schemas.microsoft.com/office/drawing/2014/main" xmlns="" id="{27B1F0BF-F23B-47C0-849D-6CF9B9315F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587101" y="4501611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287588"/>
      </p:ext>
    </p:extLst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B770C2-BAA6-481F-96DD-9C35540C5C84}"/>
              </a:ext>
            </a:extLst>
          </p:cNvPr>
          <p:cNvSpPr txBox="1"/>
          <p:nvPr/>
        </p:nvSpPr>
        <p:spPr>
          <a:xfrm>
            <a:off x="1934832" y="1009651"/>
            <a:ext cx="8436633" cy="48320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Musical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instruments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in the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1970’s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were some of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the best.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They were made to last a long time. In fact there are still a lot of the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1970’s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equipment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still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used today. These include Drums, Bass Guitar  and Paino.</a:t>
            </a:r>
          </a:p>
        </p:txBody>
      </p:sp>
      <p:pic>
        <p:nvPicPr>
          <p:cNvPr id="3" name="musical instruments">
            <a:hlinkClick r:id="" action="ppaction://media"/>
            <a:extLst>
              <a:ext uri="{FF2B5EF4-FFF2-40B4-BE49-F238E27FC236}">
                <a16:creationId xmlns:a16="http://schemas.microsoft.com/office/drawing/2014/main" xmlns="" id="{D5CDF2D5-65A5-4D2D-B947-A9E5C7AC5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968875" y="130894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976861"/>
      </p:ext>
    </p:extLst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996B85-2192-4448-9E4B-4721BB2F9473}"/>
              </a:ext>
            </a:extLst>
          </p:cNvPr>
          <p:cNvSpPr txBox="1"/>
          <p:nvPr/>
        </p:nvSpPr>
        <p:spPr>
          <a:xfrm>
            <a:off x="2625306" y="1173192"/>
            <a:ext cx="7171426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In this decade songs were recorded by different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artists.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Some of the songs are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now being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re-released by new artists. </a:t>
            </a:r>
          </a:p>
        </p:txBody>
      </p:sp>
      <p:pic>
        <p:nvPicPr>
          <p:cNvPr id="3" name="decade re-released">
            <a:hlinkClick r:id="" action="ppaction://media"/>
            <a:extLst>
              <a:ext uri="{FF2B5EF4-FFF2-40B4-BE49-F238E27FC236}">
                <a16:creationId xmlns:a16="http://schemas.microsoft.com/office/drawing/2014/main" xmlns="" id="{BA1FCF10-A61E-4CD4-9909-C6862B46C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5371441" y="27466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81035"/>
      </p:ext>
    </p:extLst>
  </p:cSld>
  <p:clrMapOvr>
    <a:masterClrMapping/>
  </p:clrMapOvr>
  <p:transition spd="slow" advClick="0" advTm="25000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</TotalTime>
  <Words>157</Words>
  <Application>Microsoft Macintosh PowerPoint</Application>
  <PresentationFormat>Widescreen</PresentationFormat>
  <Paragraphs>40</Paragraphs>
  <Slides>11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Comic Sans MS</vt:lpstr>
      <vt:lpstr>Arial</vt:lpstr>
      <vt:lpstr>office theme</vt:lpstr>
      <vt:lpstr>Investigate music from the past- research</vt:lpstr>
      <vt:lpstr>Music History in the 1970s  Here are some of the different musicians: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Charlotte Craggs</cp:lastModifiedBy>
  <cp:revision>551</cp:revision>
  <dcterms:created xsi:type="dcterms:W3CDTF">2021-01-29T12:07:52Z</dcterms:created>
  <dcterms:modified xsi:type="dcterms:W3CDTF">2021-02-02T18:51:59Z</dcterms:modified>
</cp:coreProperties>
</file>