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Action1.xml" ContentType="application/vnd.ms-office.inkAction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57" r:id="rId5"/>
    <p:sldId id="261" r:id="rId6"/>
    <p:sldId id="270" r:id="rId7"/>
    <p:sldId id="266" r:id="rId8"/>
    <p:sldId id="259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ptop" initials="L" lastIdx="1" clrIdx="0">
    <p:extLst>
      <p:ext uri="{19B8F6BF-5375-455C-9EA6-DF929625EA0E}">
        <p15:presenceInfo xmlns:p15="http://schemas.microsoft.com/office/powerpoint/2012/main" userId="Lapt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99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1T13:38:51.203" idx="1">
    <p:pos x="7680" y="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1T15:26:57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8732">
    <iact:property name="dataType"/>
    <iact:actionData xml:id="d0">
      <inkml:trace xmlns:inkml="http://www.w3.org/2003/InkML" xml:id="stk0" contextRef="#ctx0" brushRef="#br0">6676 3233 0,'0'70'148,"0"-35"-132,0-1-6,0 1 6,0 0 10,0 0 96,0-1-92,0 1-22,0 0 70,0 34 3,0-34-53,0 0-1,0 0 21,0 0-8,0-1-8,0 1-24,0 0 0,0 0 72,0 34 25,0 1-26,0-36-63,0 1 209,0 0-125,35-35-40,-1 35-4,1-35 222,0 0-201,0 0-54,-1 0-6,1-35-13,0 35 12,0-35-6,-1 0 85,-34 1-79</inkml:trace>
    </iact:actionData>
  </iact:action>
  <iact:action type="add" startTime="12510">
    <iact:property name="dataType"/>
    <iact:actionData xml:id="d1">
      <inkml:trace xmlns:inkml="http://www.w3.org/2003/InkML" xml:id="stk1" contextRef="#ctx0" brushRef="#br0">6676 2955 0</inkml:trace>
    </iact:actionData>
  </iact:action>
  <iact:action type="add" startTime="13995">
    <iact:property name="dataType"/>
    <iact:actionData xml:id="d2">
      <inkml:trace xmlns:inkml="http://www.w3.org/2003/InkML" xml:id="stk2" contextRef="#ctx0" brushRef="#br0">7197 3199 0,'0'34'71,"0"1"-52,0 0-6,0 34-5,0 1 8,0-1-8,0-34 9,0 0 14,0 0-7,35-1 11,-35 1 12,0 0-33,0 35 3,35-70-10,-35 34 1,0 1 42,35 0-34,-35 0-2,0-1 21,0 1 10,0 0-37,0 0 12,0 34-15,0-34 12,0-70 213,0 0-222,0-34 0,0 34 1,0 0 1,0 1-5,0-36 3,0 35 0,34 1 1,-34-36 6,0 35 9,0 0-6,0 1-12,0-1 36,0 0 30,35 35 0,-35-69 15,0 34-70,0 0-10,0 0 48,35 1-47,0-1 42,34 0-28,-34 0 2,0 1 9,0 34-17,-1 0-9,1 0 3,0 0 84,0 0-69,-1 0-2,-34 34-15,35 1 80</inkml:trace>
    </iact:actionData>
  </iact:action>
  <iact:action type="add" startTime="20635">
    <iact:property name="dataType"/>
    <iact:actionData xml:id="d3">
      <inkml:trace xmlns:inkml="http://www.w3.org/2003/InkML" xml:id="stk3" contextRef="#ctx0" brushRef="#br0">10709 3129 0,'0'35'73,"0"0"-71,0-1 24,0 1-1,0 0-16,35 0 7,-35-1 9,0 1 6,0 0 11,0 0-28,0-1-6,0 1 48,0 0-40,0 0 25,0-1-26,0 1-6,0 0-2,0 0 9,0 0 32,0-1-24,0 1-14,0 0 12,0 0 34,35 34-32,-1-34 72,1-35-77,-35 35-3,35-1-7,0 1 4,0-35 138,-1 0-125,36-35-20,-70 1 27,0-1-15,0 0-11,35 0 0,-1-34 62</inkml:trace>
    </iact:actionData>
  </iact:action>
  <iact:action type="add" startTime="22263">
    <iact:property name="dataType"/>
    <iact:actionData xml:id="d4">
      <inkml:trace xmlns:inkml="http://www.w3.org/2003/InkML" xml:id="stk4" contextRef="#ctx0" brushRef="#br0">10640 2851 0</inkml:trace>
    </iact:actionData>
  </iact:action>
  <iact:action type="add" startTime="23660">
    <iact:property name="dataType"/>
    <iact:actionData xml:id="d5">
      <inkml:trace xmlns:inkml="http://www.w3.org/2003/InkML" xml:id="stk5" contextRef="#ctx0" brushRef="#br0">11196 3094 0,'35'0'85,"-35"35"-72,0 0 11,0 0-8,0-1-8,0 1 12,0 0-3,0 0 22,0-1-28,0 1 4,0 35 23,0-36-20,0 36-4,0-35-4,0-1 6,0 1 64,0 0-41,0 0-21,0 0-4,0-1 27,0 1 22,0 0-39,0 0-9,0-1-6,0 1 30,0 0 9,34 34 27,-34-34-67,0-70 227,0 1-233,0-36 14,0 35 11,0 1-22,0-1 6,0 0 2,0 0 3,0 1-8,0-1 26,0 0-19,0 0 24,0 0 11,0 1 6,0-1-16</inkml:trace>
    </iact:actionData>
  </iact:action>
  <iact:action type="add" startTime="25331">
    <iact:property name="dataType"/>
    <iact:actionData xml:id="d6">
      <inkml:trace xmlns:inkml="http://www.w3.org/2003/InkML" xml:id="stk6" contextRef="#ctx0" brushRef="#br0">11265 3338 0,'0'-35'33</inkml:trace>
    </iact:actionData>
  </iact:action>
  <iact:action type="add" startTime="25443">
    <iact:property name="dataType"/>
    <iact:actionData xml:id="d7">
      <inkml:trace xmlns:inkml="http://www.w3.org/2003/InkML" xml:id="stk7" contextRef="#ctx0" brushRef="#br0">11300 3303 0,'35'0'41,"0"0"53,0 0-75,-1 0-14,1 0 6,35 0-3</inkml:trace>
    </iact:actionData>
  </iact:action>
  <iact:action type="add" startTime="25723">
    <iact:property name="dataType"/>
    <iact:actionData xml:id="d8">
      <inkml:trace xmlns:inkml="http://www.w3.org/2003/InkML" xml:id="stk8" contextRef="#ctx0" brushRef="#br0">11613 3303 0,'0'0'1,"35"0"15</inkml:trace>
    </iact:actionData>
  </iact:action>
  <iact:action type="add" startTime="26764">
    <iact:property name="dataType"/>
    <iact:actionData xml:id="d9">
      <inkml:trace xmlns:inkml="http://www.w3.org/2003/InkML" xml:id="stk9" contextRef="#ctx0" brushRef="#br0">13108 3233 0,'0'35'40,"0"0"-26,0 34-4,35-34-4,-35 0 4,0 0-4,0-1 2,0 1 2,0 0-2,35 0 0,-35-1 6,0 1 18,0 0 8,0 0-6,0 0-10,0 34-18,0-34 28,0 0-25,0-1 4,0 1 4,0 0 1,0 0 14,0-1-25,69-34-1,-69 35 2,0 0 11,0 0-4,35-35 55,-35-35-51,0 0 68,0 0-51,35 1-33,0-1 7,-35 0-5</inkml:trace>
    </iact:actionData>
  </iact:action>
  <iact:action type="add" startTime="28088">
    <iact:property name="dataType"/>
    <iact:actionData xml:id="d10">
      <inkml:trace xmlns:inkml="http://www.w3.org/2003/InkML" xml:id="stk10" contextRef="#ctx0" brushRef="#br0">13039 2990 0,'0'0'198</inkml:trace>
    </iact:actionData>
  </iact:action>
  <iact:action type="add" startTime="30368">
    <iact:property name="dataType"/>
    <iact:actionData xml:id="d11">
      <inkml:trace xmlns:inkml="http://www.w3.org/2003/InkML" xml:id="stk11" contextRef="#ctx0" brushRef="#br0">13665 3164 0,'34'0'44,"1"0"-30,-35 35-3,0 34 5,35-69-11,-35 35 4,0 0-5,0-1 4,0 1 1,0 0-3,0 0 2,0-1 10,0 1 10,0 0-14,0 0 2,0-1 0,0 1 1,0 0 14,0 0-20,0 0-6,0-1 11,35 1-6,-35 0 4,0 0 21,0-1-30,0 1 21,0 0 4,35 0-6,-35-1-8,0 1-8,0 0 48,0 0-37,0-1-14,0 1 13,0-70 204,0 1-204,0-36-4,0 35 10,0 1-14,0-1-4,0 0 18,0 0 9,0 1 9,0-1-35,0 0 9,0 0 17,0 1-28,0-1 5,0 0 4,0 0-4,0 0-1,0 1-4,0-36 14,0 35-5,0 1-7,0-1 1,-35 35 1,35-35-1,0 0 48,-35 1 39,35-1-5,35 35-75,-35-35-7,35 0 9,-1 1 13,1 34-22</inkml:trace>
    </iact:actionData>
  </iact:action>
  <iact:action type="add" startTime="31867">
    <iact:property name="dataType"/>
    <iact:actionData xml:id="d12">
      <inkml:trace xmlns:inkml="http://www.w3.org/2003/InkML" xml:id="stk12" contextRef="#ctx0" brushRef="#br0">13943 3164 0,'35'0'41,"-1"0"-18,36 0 32,-35 0-7,-1 0 106,-34 35-92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1T15:26:57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8971">
    <iact:property name="dataType"/>
    <iact:actionData xml:id="d0">
      <inkml:trace xmlns:inkml="http://www.w3.org/2003/InkML" xml:id="stk0" contextRef="#ctx0" brushRef="#br0">4068 3546 0,'35'0'45,"-35"-35"146</inkml:trace>
    </iact:actionData>
  </iact:action>
  <iact:action type="add" startTime="19369">
    <iact:property name="dataType"/>
    <iact:actionData xml:id="d1">
      <inkml:trace xmlns:inkml="http://www.w3.org/2003/InkML" xml:id="stk1" contextRef="#ctx0" brushRef="#br0">3929 3511 0,'-35'0'6,"0"0"10,35-34-8,-69 34 112,69 34-73,0 36-28,0-35-6,-35-35-5,35 34 11,0 1 19,0 35-28,0-35-4,0-1 5,0 1-7,0 0 7,0 0-6,0-1 4,0 1 1,0 0 22,0 0-26,35-1 3,-35 36 9,35-35 125,-1-35-82,1 0-49,0 0 3,0 0-7,-1-70 1,1 35 6,0 1 9,0-1-7,34 0-1,-69 0-9,35 1 7,-35-1-6,0 0 8,0 0-9,0-34 3,0 34 7,0-35-11,0 36 9,0-36-4,0 35 5,0 1 0,0-1-8,0 0 8,0 0-10,0 1 2,-35-36 0,35 1-1,-35-1 2,1 1 7,34-1 0,0 35-6,0-34 6,-35 69-9,35-35 0,0-35 2,-35 1 5,35-35-2,0 34-6,0 35 4,0 1 5,0-1-7,0 0 0,0 0 0,0 0 13,-35 35 222,35 35-237,0 35 10,0-1-9,0 36 12,0-71-14,0 36 5,0-1-2,0-34 0,0 0 9,0 0-10,0-1 2,0 36 45,0-35-36,0 0 56,0-1-68,0 1 0,0 0 10,0 0 10,0-1-13,0 1-2,0 0-3,0 0-2,0-1 2,0 1-1,35 35 12,0-36-6,-35 71-2,35-36 3,-1-34-5,-34 0 8,35 0-11,-35-1 44,0 1-4,35 0-30,0 0-3,-35-1 54,0 1-50,35 0-10,-35 0 6,0-1 8,69 36-7,-34-35 172,0-35-140,-1 0-44,-34-35 3,35 35 6,-35-35-2,0 0-2,0 1 9,35-36-8,-35 35 103,0 1-102</inkml:trace>
    </iact:actionData>
  </iact:action>
  <iact:action type="add" startTime="22304">
    <iact:property name="dataType"/>
    <iact:actionData xml:id="d2">
      <inkml:trace xmlns:inkml="http://www.w3.org/2003/InkML" xml:id="stk2" contextRef="#ctx0" brushRef="#br0">4729 3546 0,'-35'35'76,"35"34"-60,0-34-13,0 35 5,-35-35 0,35 34 2,0-34-2,-35 0 6,35-1-4,0 1 14,0 35-3,0-36 76,0 1-80,35-35-10,-35 35 3,70-35-4,-36 0 12,1 35-13,0-35 14,0 0-10,-1 0-2,1 0-2,0 0 3,0 0 3,0 0 13,34 0 14,-34 0 2,-35-35-19,0 0-18,0-34 5</inkml:trace>
    </iact:actionData>
  </iact:action>
  <iact:action type="add" startTime="23292">
    <iact:property name="dataType"/>
    <iact:actionData xml:id="d3">
      <inkml:trace xmlns:inkml="http://www.w3.org/2003/InkML" xml:id="stk3" contextRef="#ctx0" brushRef="#br0">4729 3060 0</inkml:trace>
    </iact:actionData>
  </iact:action>
  <iact:action type="add" startTime="24085">
    <iact:property name="dataType"/>
    <iact:actionData xml:id="d4">
      <inkml:trace xmlns:inkml="http://www.w3.org/2003/InkML" xml:id="stk4" contextRef="#ctx0" brushRef="#br0">5146 3581 0,'35'35'40,"-35"34"-37,34 1 4,-34-35 20,35-1-22,-35 1 19,0 0-16,0 0 8,0-1-11,0 1 2,0 0 9,0 0-7,0-1 27,0 1-21,0 0 2,0 0 38,0-70 122,0-35-170,-35 1 7,35 34-11,0 0 4,0-34 0,0 34 9,0 0 0,0 1 9,0-1-15,0 0 30,0 0-34,0-34 11,0 34-10,0 0 2,35 0 89,0 35-58,34 0-35,-34 0 11,0 0 2,69 0-11</inkml:trace>
    </iact:actionData>
  </iact:action>
  <iact:action type="add" startTime="26209">
    <iact:property name="dataType"/>
    <iact:actionData xml:id="d5">
      <inkml:trace xmlns:inkml="http://www.w3.org/2003/InkML" xml:id="stk5" contextRef="#ctx0" brushRef="#br0">5633 2399 0,'0'35'93,"0"0"-90,0-1 5,0 36 8,0-35-7,0-1 7,0 1 0,0 0-11,0 0 11,0 34-5,0-34 4,0 69-8,-35-69 10,35 0-8,0 0-4,0-1 2,0 1 25,0 0-21,0 0 5,0-1-8,0 1 0,0 0-2,0 34 10,35-34 0,-35 0 0,34 34-8,-34-34 10,35 0-12,-35 34 3,0-34 22,35 0-21,-35 0 3,0 0 3,0-1-5,0 1 37,0 0-23,0 0-20,0-1 12,0 1-8,0 0 7,0 0-8,35-1 6,-35 1-4,0 0 11,0 0-8,34-35 17,-34 34 65,35-34-72,0 0-15,0 0 5,0 0 14,-1 0-19,-34-34 15,0-1-7,70 0-5,-35 0-5,-1 1 10,-34-36 49,0 35-40</inkml:trace>
    </iact:actionData>
  </iact:action>
  <iact:action type="add" startTime="28077">
    <iact:property name="dataType"/>
    <iact:actionData xml:id="d6">
      <inkml:trace xmlns:inkml="http://www.w3.org/2003/InkML" xml:id="stk6" contextRef="#ctx0" brushRef="#br0">5354 3060 0,'35'0'40,"70"0"-37,-71 0 4,36 0 1,-35 0 0,34 0 4,-34 0-9,69-35 8,-69 35-5,0 0 2,34 0 7,1 0-7,-1-35 19</inkml:trace>
    </iact:actionData>
  </iact:action>
  <iact:action type="add" startTime="29561">
    <iact:property name="dataType"/>
    <iact:actionData xml:id="d7">
      <inkml:trace xmlns:inkml="http://www.w3.org/2003/InkML" xml:id="stk7" contextRef="#ctx0" brushRef="#br0">3442 2364 0,'-35'0'51,"35"35"-48,35 0 22,35 0-18,-70-1 1,69 1-1,-69 0 5,35 34-7,34-69 141,-69-34-138,0-1 0,35-35 0,35 1-2,-70-36 2,35 71 3,-35-36-6,34 1 6,-34 34-3,35-35 8,0 36 0,-35-1-11,35 0 4,-35 0-2,0 1 1,34-36 0</inkml:trace>
    </iact:actionData>
  </iact:action>
  <iact:action type="add" startTime="30565">
    <iact:property name="dataType"/>
    <iact:actionData xml:id="d8">
      <inkml:trace xmlns:inkml="http://www.w3.org/2003/InkML" xml:id="stk8" contextRef="#ctx0" brushRef="#br0">4833 2503 0,'0'70'26,"0"-35"-17,0-1-1,0 1 7,0-70 233,35-34-240,-1 34 0,-34-34 8,35 34-8,-35 0 2,35-35-1,-35-34-5,35 104 7,0-35-3,104-208 54</inkml:trace>
    </iact:actionData>
  </iact:action>
  <iact:action type="add" startTime="31913">
    <iact:property name="dataType"/>
    <iact:actionData xml:id="d9">
      <inkml:trace xmlns:inkml="http://www.w3.org/2003/InkML" xml:id="stk9" contextRef="#ctx0" brushRef="#br0">5980 2086 0,'0'0'4,"0"35"16,0 0-14,0-1 1,0 1 4,0 0-3,70 0 8,-70-1-10,35-34 4,-35 35 20,0 0-14,34 0-7,1-35 112,0 0-116,35-105 6,-1 1-5,-34 0 6,0-70-5,-1 70 1,71 0-4,-1-70 7,-104 104-6,104 1 4,-69-1-1,35 1 0,-70 34 8,34 35-6,1-70-3</inkml:trace>
    </iact:actionData>
  </iact:action>
  <iact:action type="add" startTime="48000">
    <iact:property name="dataType"/>
    <iact:actionData xml:id="d10">
      <inkml:trace xmlns:inkml="http://www.w3.org/2003/InkML" xml:id="stk10" contextRef="#ctx0" brushRef="#br0">3720 6466 0,'0'35'117,"0"0"-111,0 0 4,0-1 1,0 1-4,0 0 0,0 34 12,0 1-11,0-35 8,0-1-11,0 1 12,0 0 47,0 0-48,0-1 1,0 1 8,0 0-20,0 0 5,-35 34-3,35-34 19,-34-35-18,34 35-3,0 0 6,-35-1-6,35 36 15,0-35-4,0-1-12,0 1 5,0 0-2,0 0 2,0-1 7,0 1-6,0 0 28,0 0-29,-35-1-1,35 1 0,0 0-1,0 35 4,0-36-7,0 1 6,0 0 52,0 0-53,0-1 8,0 1-10,0 0 17,0 0 0,0 34-6,0-34-13,0 0 12,0-1 0,0 1 183,0-70-76,0-34-121,35-1 6,-35 36-2,0-1 1,0 0 0,0 0 1,0 1-2,0-1 2,0 0 8,0 0-9,0 1 6,0-1 34,0 0 2,0 0-29,35 0-4,-35 1 8,34 34-18,-34-35 1,35 0 31,0 35-22,0 0-10,34 0 85,-34 0-77,0 0 10,34 35-10,1 0 1,-70-1-2,35 1 26,-1 0-25,-34 0 2,0 0-9,0 34 32,0-34-13,0 0-14,0-1 13,0 1-12,0 35 19,-34-70-24,34 34-3,-35 1 1,0 0 12,0-35-12,35 35 47,-34-35-14,-1 0-5,0 0-5,0 0-14,1 0-7,-1 0 14,0 0-16,0 0 10,-34 0 1,34 0 15,0 0-21</inkml:trace>
    </iact:actionData>
  </iact:action>
  <iact:action type="add" startTime="51269">
    <iact:property name="dataType"/>
    <iact:actionData xml:id="d11">
      <inkml:trace xmlns:inkml="http://www.w3.org/2003/InkML" xml:id="stk11" contextRef="#ctx0" brushRef="#br0">4381 7718 0,'0'69'75,"0"-34"-68,0 0 5,0 0 0,0-1-4,-35 1 5,35 0-11,-35 0 10,35-1-6,0 1 1,0 35 115,0-36-106,0 1-2,0 0 18,0 0-8,0-1 0,0 1 3,0 0-22,35-35 91,0 0-88,34-35 8,-34 0 3,0 35 28,0-34-38,0-1 14,-35 0-15,0-34 6</inkml:trace>
    </iact:actionData>
  </iact:action>
  <iact:action type="add" startTime="52365">
    <iact:property name="dataType"/>
    <iact:actionData xml:id="d12">
      <inkml:trace xmlns:inkml="http://www.w3.org/2003/InkML" xml:id="stk12" contextRef="#ctx0" brushRef="#br0">4520 7474 0</inkml:trace>
    </iact:actionData>
  </iact:action>
  <iact:action type="add" startTime="53164">
    <iact:property name="dataType"/>
    <iact:actionData xml:id="d13">
      <inkml:trace xmlns:inkml="http://www.w3.org/2003/InkML" xml:id="stk13" contextRef="#ctx0" brushRef="#br0">4833 7683 0,'0'35'31,"0"-1"-23,0 1 2,0 0-9,0 0 10,0 0-6,0-1 6,0 1-5,0 0 12,35 0-4,-35-1 6,0 1-2,0 0 32,0 0-43,0-1 9,0 1-8,34-35 11,-34 35 19,0 0 50,-34-35 143,34-35-223,0 0 3,0 0-5,0-69 4,0 35-4,0 34 1,0-35 9,-70 36 1,70-1 57,0 0-1,35 35-34,0-70-31,-1 70 8,71 0-8,-70 0 7,-1 0 1,36 0-1,-35 0 19,-1 0 78</inkml:trace>
    </iact:actionData>
  </iact:action>
  <iact:action type="add" startTime="55983">
    <iact:property name="dataType"/>
    <iact:actionData xml:id="d14">
      <inkml:trace xmlns:inkml="http://www.w3.org/2003/InkML" xml:id="stk14" contextRef="#ctx0" brushRef="#br0">5911 7752 0,'-70'-34'98,"35"34"-44,1-35-45,-1 35 29,-69 0 27,69 0-1,0 0-56,0 0 9,-34 69-1,34-34 8,35 0-8,-35-35-10,35 35 5,0 0 19,0 34 1,0-34-6,0 0-15,35-1-2,-35 1-2,35-35 4,-35 35 3,0 0-2,35-35-2,-1 34 14,-34 1 9,35-35-25,-35 35 0,70 0 2,-36-35 8,-34 34 43,35-34-49,0 0 6,0 0-8,-35-34-1,0-1-1,0 0 10,0 0-4,34 1-3,-34-1-3,0-35 0,35 36 9,-35-1-5,0 0-4,0-34 2,0-1 5,35 35 1,-35-34-8,0-1 9,0 35 11,0 1-10,0-36 30,35-104-42,-35 140 5,0-1-4,0 0 11,0-34-7,0 34-4,0-35 2,0 35-1,0-34 4,0 34-6,0 0 3,0 1 0,0-1 3,0 0 5,0 0-11,0 1 90,0-1-68,0 0-20,0 0 59,0 1-44,0-36-12,0 35-2,0 0 0,-35-34 8,0 69 214,35 35-222,0-1 8,0 1-8,0 0 0,0 0 0,0 34 0,0-34 0,0 0-1,0 34 3,0-34-3,0 0 1,0 0-1,0-1 2,0 1-1,-35 35 0,35-1 8,0-34-6,0 69-4,0-69 2,0 35 10,0-36-4,0 1 12,0 0 12,0 0-12,0-1-5,0 1-5,0 0-7,0 0 7,0-1-6,0 1-1,0 0-4,0 0 5,0-1-2,0 1 24,0 0-23,0 0 5,0 34 9,0-34 1,0 0-7,0 34 8,35-34 7,-35 0-24,35 0 2,-35-1-7,0 1 16,0 0-10,35-35 23,-35 35-16,0-1-11,35-34 4,-1 70-1,1-70 7,-35 35 25,35-35-22,0 0 19,-1 0-28,36-35 7,-70 0 18,0 0-18,35 1-10,-35-1 4,0-35-1,0 36 5,0-1 1,0 0-8</inkml:trace>
    </iact:actionData>
  </iact:action>
  <iact:action type="add" startTime="59493">
    <iact:property name="dataType"/>
    <iact:actionData xml:id="d15">
      <inkml:trace xmlns:inkml="http://www.w3.org/2003/InkML" xml:id="stk15" contextRef="#ctx0" brushRef="#br0">3407 6397 0,'35'34'86,"-35"1"-81,35 0 4,0 0 7,-35 34 0,0-103 150,34-36-149,-34 35-9,35 35 3,-35-69-7,35-1 5,-35 35-2,35-34 1,-1 34 0,-34-34 1,35 69-1,-35-35-2,0-35 2,35 70 0,-35-34 8,0-1-5,35 35-3,-35-35-2,0-34 10,35 34-8,-35 0 10</inkml:trace>
    </iact:actionData>
  </iact:action>
  <iact:action type="add" startTime="60568">
    <iact:property name="dataType"/>
    <iact:actionData xml:id="d16">
      <inkml:trace xmlns:inkml="http://www.w3.org/2003/InkML" xml:id="stk16" contextRef="#ctx0" brushRef="#br0">4520 6883 0,'0'-34'42,"35"34"-13,0 34-13,-1 1-6,36 35-1,-35-70-2,-35 69-2,0-34 6,34-35-6,-34 35 4,0 0 9,0-105 126,0 0-139,0 1 4,0 34-1,0 0 0,0-69 2,0 69 6,0-34-11,35-35 6,0 69-3,-35-35 1,104-173 35,-104 208-43,0 0 17</inkml:trace>
    </iact:actionData>
  </iact:action>
  <iact:action type="add" startTime="61585">
    <iact:property name="dataType"/>
    <iact:actionData xml:id="d17">
      <inkml:trace xmlns:inkml="http://www.w3.org/2003/InkML" xml:id="stk17" contextRef="#ctx0" brushRef="#br0">5702 6084 0,'0'-35'59,"70"70"-29,-36 0 16,-34-1-36,0 1-5,35 0 3,0 0 1,-35-1-1,35-34 39,0 0 82,-1 0-113,-34-69-7,70-35-2,-70 69 2,35 0-3,-35 0 2,34 1-1,1 34 2,-35-70-1,35 1 10,0 34-2,0-35-2,-1 35-6,-34 1 10,0-1 20,35 0-30</inkml:trace>
    </iact:actionData>
  </iact:action>
  <iact:action type="add" startTime="80240">
    <iact:property name="dataType"/>
    <iact:actionData xml:id="d18">
      <inkml:trace xmlns:inkml="http://www.w3.org/2003/InkML" xml:id="stk18" contextRef="#ctx0" brushRef="#br0">3616 10499 0,'0'35'33,"0"-1"-27,0 1 12,0 0-2,0 0 0,0-1 1,0 1 18,0 35-24,0-36 4,0 1 57,0 0-54,0 0-10,0-1 6,0 1 1,0 35 4,0-36 3,0 36-15,0-35 12,0 0-10,0-1 14,0 1-9,0 0-4,0 0 12,0-1-11,0 36 5,0-35-9,0-1 9,0 1 47,0 0-44,0 0-15,0-1 14,0 1-5,-35-35-4,35 35-2,0 0 60,-35-1-51,35 1-2,0 0 37,0 0-44,0 0 22,0-1-13,0 1 33,0 0-9,0 0-22,0-1-12,0 1 2,0 0 0,35 0 18,-35-1 94,35 1-82,-35 0-11,69-35 34,-34 0-14,0 0-29,0 0 4,0 0-6,34 0 0,-34 0 0,0-35-5,-1 35-5,36-35 10,-35 1-6,-1 34-2,1-70-2,-35 35 1,0-34 11,35 34-2,-35 0-8,0-34 17</inkml:trace>
    </iact:actionData>
  </iact:action>
  <iact:action type="add" startTime="82225">
    <iact:property name="dataType"/>
    <iact:actionData xml:id="d19">
      <inkml:trace xmlns:inkml="http://www.w3.org/2003/InkML" xml:id="stk19" contextRef="#ctx0" brushRef="#br0">3268 11159 0,'35'0'28,"0"0"-25,34 0 5,1 35-4,-35-35 5,-1 0-5,36 0 3,-1 0 3,-34 0-6,0 0 4,0 0 1,0 0-1,-1 0-3,1 0 18,0 0 29</inkml:trace>
    </iact:actionData>
  </iact:action>
  <iact:action type="add" startTime="83059">
    <iact:property name="dataType"/>
    <iact:actionData xml:id="d20">
      <inkml:trace xmlns:inkml="http://www.w3.org/2003/InkML" xml:id="stk20" contextRef="#ctx0" brushRef="#br0">4381 10534 0,'0'34'34,"0"1"-20,0 35-5,0-1-6,0 1 13,0-1-6,0-34-1,-35 34-4,35-34 4,0 35-2,0-1 7,0-34 2,0 0-10,0 0 46,0-1-42,0 36 6,0-1 16,0-34-19,0 0 6,0 0-13,0-1 12,0 36-5,0-35 3,0-1 3,0 36-5,0-35 2,0-1-9,-35 1 2,35 0 1,0 0 6,0 34-8,0-34-3,0 35 4,0-1-1,0-34 8,0 0 12,0-1-8,0 1 3,0 0 12,0 0-29,0-1 2,0-68 143,0-1-140,0 0-4,0-34 1,0 34-1,0-69 1,0-1 0,0 71 3,0-1-3,0 0-1,0-35 9,0 36-3,0-36 4,0 35 41,0 1-26,35-1-16,0 0-8,0 35-3,-35-35 4,34 35 41,36-34-28,0 34 26,-36 0-38,71 0-3,-71 0 16,1 0 25,-35 34-32,0 36-8,0-35 10,0 34 4,0-34-3,0 0-15,0-1 6,0 1-2,0 0 9,0 35-8,0-36-2,0 1 7,0 0 4,0 0 20,0-1-6,0 1 24,0 0-39,0 0 40,35-1-39,0 1 12,-35 0-8,34-35 154,36-35-158,-35 0-10,0 1 2,-1 34-6,-34-35 6,35 0-5,-35 0 56</inkml:trace>
    </iact:actionData>
  </iact:action>
  <iact:action type="add" startTime="85437">
    <iact:property name="dataType"/>
    <iact:actionData xml:id="d21">
      <inkml:trace xmlns:inkml="http://www.w3.org/2003/InkML" xml:id="stk21" contextRef="#ctx0" brushRef="#br0">5250 11542 0,'0'34'75,"0"1"-67,0 0-1,0 34 1,0 1 14,0-35-12,0-1 13,0 1 12,0 0-19,0 0-2,0 0 1,0 34 1,0-34-7,0 0 39,0-1 53,35-34-93,-35 35-5,69 35 5,-34-36 1,35 36-2,-35-70 11,-35 69-13,69-69 76,-34 0-65,0 0 0,-1-34-7,1 34 6,0-35-3,-35 0 32,0 0-37,0 1 2,0-36 7</inkml:trace>
    </iact:actionData>
  </iact:action>
  <iact:action type="add" startTime="86467">
    <iact:property name="dataType"/>
    <iact:actionData xml:id="d22">
      <inkml:trace xmlns:inkml="http://www.w3.org/2003/InkML" xml:id="stk22" contextRef="#ctx0" brushRef="#br0">5146 11264 0</inkml:trace>
    </iact:actionData>
  </iact:action>
  <iact:action type="add" startTime="87397">
    <iact:property name="dataType"/>
    <iact:actionData xml:id="d23">
      <inkml:trace xmlns:inkml="http://www.w3.org/2003/InkML" xml:id="stk23" contextRef="#ctx0" brushRef="#br0">5876 11611 0,'0'70'54,"0"-36"-46,0 36-4,0-35 3,0 34 2,0-34-1,0 0 0,0 69 2,0-69 5,0 0-9,0-1 11,0 36-1,0-35-8,0-1 0,0 1 50,0 0-34,0 0 8,0-1 199,-35-34-104,35-34-109,-35-1-13,35 0 6,0-34-5,0 34 10,0 0-8,-34 0 2,34 1 4,0-36-7,0 35 4,0 1-4,0-36 8,0 35 1,0 0-7,0 1 8,0-1-11,0 0 13,0 0-12,0 1 1,34-1 24,36 0-10,-35 0-9,0 35 16,-1 0 27,1 0-42,35 0-3,-36 0 50</inkml:trace>
    </iact:actionData>
  </iact:action>
  <iact:action type="add" startTime="90309">
    <iact:property name="dataType"/>
    <iact:actionData xml:id="d24">
      <inkml:trace xmlns:inkml="http://www.w3.org/2003/InkML" xml:id="stk24" contextRef="#ctx0" brushRef="#br0">6780 11785 0,'35'-70'8,"-35"36"35,0-1-20,0 0 2</inkml:trace>
    </iact:actionData>
  </iact:action>
  <iact:action type="add" startTime="90503">
    <iact:property name="dataType"/>
    <iact:actionData xml:id="d25">
      <inkml:trace xmlns:inkml="http://www.w3.org/2003/InkML" xml:id="stk25" contextRef="#ctx0" brushRef="#br0">6780 11576 0,'-35'0'26,"-34"0"-20,69 35 12,-35-35 4,0 0 4,0 0-17,1 35 5,-1 34 2,0-69-7,-34 35 6,69 0 18,-35 0-9,0-1-3,0 1 0,1 35-5,34-35 12,0-1-21,0 1 4,0 35 10,0-36-3,0 1-1,0 35 15,34-36-18,1 1 1,-35 35 2,70-36 39,-36-34-31,1 0-18,0 0 16,0 0-21,-1-34 5,-34-1 11,35 35 11,-35-35-20,35 35-2,0-69 1,-35 34 3,0-35-6,0 36 4,0-36 1,0 1-1,0-1 11,0 35-1,0 0-11,0 1 8,0-1-10,0 0 20,0 0-20,0 1 10,0-36-6,35 35 4,-35-34-6,0 34 11,34-34-15,-34 34 24,0 0-21,0 0 2,35-69-5,-35 69 5,0 0 1,0-69-2,0 69-2,35-69 4,-35 69 4,0-69-5,35 104-2,-35-35 1,0-34 2,34-1-2,-34 1 21,0 34 174,-34 35-175,34 35-25,0 34 12,-35-34-8,0 35 2,0 34 2,1 0-7,-1 0 13,35-69 1,0 0-2,0 0-10,0-1 11,0 1-1,0 0 15,0 35-13,0-36-2,0 1 14,0 0-23,0 0 4,0-1 3,0 1 4,0 0-9,0 0-2,0 34 7,0-34 2,0 0 2,-35 34-5,35-34 12,0 0-2,0-1-12,0 1 10,0 0-5,0 0-7,0 0-1,0 34 0,0 1 10,0-36-2,0 1 22,0 35 35,0-36-58,0 1 1,35-35 15,0 35 44,-1-35-38,1 0-27,0 0 23,0 0 5,34 0-31,-34-35 10,-35 0 36,35 1-50,-35-1 7,34 35 9,-34-35 66</inkml:trace>
    </iact:actionData>
  </iact:action>
  <iact:action type="add" startTime="94195">
    <iact:property name="dataType"/>
    <iact:actionData xml:id="d26">
      <inkml:trace xmlns:inkml="http://www.w3.org/2003/InkML" xml:id="stk26" contextRef="#ctx0" brushRef="#br0">3929 10116 0,'35'35'93,"-1"0"-70,-34 0-7,35-35-8,0 34 10,-35 1-12,35-35 210,-1-35-198,1-34-2,0 69-10,-35-70 4,35 36-2,0 34 0,-35-35-2,34 0 12,-34 0-12,70 1 2,-1-1-1,-34-35 2,0 70 0,35-69-3,-70 34 3,34 0 103</inkml:trace>
    </iact:actionData>
  </iact:action>
  <iact:action type="add" startTime="96117">
    <iact:property name="dataType"/>
    <iact:actionData xml:id="d27">
      <inkml:trace xmlns:inkml="http://www.w3.org/2003/InkML" xml:id="stk27" contextRef="#ctx0" brushRef="#br0">5354 10777 0,'35'0'34,"35"69"-21,-1 1 6,-34-1-3,0-69 0,-35 70-8,69-70 0,-69 35 3,35-35 156,0-174-159,-35 139 6,35-34-2,-1 69-8,1-35 8,35-35-8,-70 1 15,35-1-10,-1 1-3,1 34 0,-35-35 2,0 36 0,70-36 1,-70 35 2,34 35-8,-34-69 6,0 34 7,0 0 10,0 1 20,35-1-27</inkml:trace>
    </iact:actionData>
  </iact:action>
  <iact:action type="add" startTime="97573">
    <iact:property name="dataType"/>
    <iact:actionData xml:id="d28">
      <inkml:trace xmlns:inkml="http://www.w3.org/2003/InkML" xml:id="stk28" contextRef="#ctx0" brushRef="#br0">7128 10186 0,'35'0'48,"-1"69"-34,-34-34-4,35 0-9,-35 0 9,70 34-3,-70-34 3,34 35-4,-34-1 4,35-34-5,-35 0 6,0 34-3,35-69 152,-35-35-155,35 1 6,34-36-5,-69 35 4,0 1-2,35 34 0,-35-70-3,35 0 6,0 36-5,-1-36 2,36 35 0,-35-34 3,-1 34-6,1-34 11,0-36-9,34 71 4,-69-1-6,35 0 5,0-35 6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A358-7D30-6F40-94C9-BD27221CBB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920E-D0EF-4D40-B4CC-489244C6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Lets practise our set 2 sounds, </a:t>
            </a:r>
            <a:r>
              <a:rPr lang="en-GB" dirty="0" err="1"/>
              <a:t>today;’s</a:t>
            </a:r>
            <a:r>
              <a:rPr lang="en-GB" dirty="0"/>
              <a:t> sound is </a:t>
            </a:r>
            <a:r>
              <a:rPr lang="en-GB" dirty="0" err="1"/>
              <a:t>ir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these people doing? Yes, </a:t>
            </a:r>
            <a:r>
              <a:rPr lang="en-US" dirty="0" err="1"/>
              <a:t>theyre</a:t>
            </a:r>
            <a:r>
              <a:rPr lang="en-US" dirty="0"/>
              <a:t> dancing, they are doing a whirl and twirl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</a:t>
            </a:r>
            <a:r>
              <a:rPr lang="en-US" dirty="0" err="1"/>
              <a:t>fred</a:t>
            </a:r>
            <a:r>
              <a:rPr lang="en-US" dirty="0"/>
              <a:t> talk! </a:t>
            </a:r>
            <a:r>
              <a:rPr lang="en-US" dirty="0" err="1"/>
              <a:t>Wh</a:t>
            </a:r>
            <a:r>
              <a:rPr lang="en-US" dirty="0"/>
              <a:t>-</a:t>
            </a:r>
            <a:r>
              <a:rPr lang="en-US" dirty="0" err="1"/>
              <a:t>ir</a:t>
            </a:r>
            <a:r>
              <a:rPr lang="en-US" dirty="0"/>
              <a:t>-l, whirl, t-w-</a:t>
            </a:r>
            <a:r>
              <a:rPr lang="en-US" dirty="0" err="1"/>
              <a:t>ir</a:t>
            </a:r>
            <a:r>
              <a:rPr lang="en-US" dirty="0"/>
              <a:t>-l, twirl, b-</a:t>
            </a:r>
            <a:r>
              <a:rPr lang="en-US" dirty="0" err="1"/>
              <a:t>ir</a:t>
            </a:r>
            <a:r>
              <a:rPr lang="en-US" dirty="0"/>
              <a:t>-d, bird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new sound </a:t>
            </a:r>
            <a:r>
              <a:rPr lang="en-US" dirty="0" err="1"/>
              <a:t>ir.</a:t>
            </a:r>
            <a:r>
              <a:rPr lang="en-US" dirty="0"/>
              <a:t> It has 2 letters but 1 sound, it’s a special friend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practice </a:t>
            </a:r>
            <a:r>
              <a:rPr lang="en-US" dirty="0" err="1"/>
              <a:t>ir.</a:t>
            </a:r>
            <a:r>
              <a:rPr lang="en-US" dirty="0"/>
              <a:t> My turn first…..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can you practice </a:t>
            </a:r>
            <a:r>
              <a:rPr lang="en-US" dirty="0" err="1"/>
              <a:t>ir</a:t>
            </a:r>
            <a:r>
              <a:rPr lang="en-US" dirty="0"/>
              <a:t> when the pictures move on the screen?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54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read some green words! First lets use </a:t>
            </a:r>
            <a:r>
              <a:rPr lang="en-US" dirty="0" err="1"/>
              <a:t>fred</a:t>
            </a:r>
            <a:r>
              <a:rPr lang="en-US" dirty="0"/>
              <a:t> talk then 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our sound - </a:t>
            </a:r>
            <a:r>
              <a:rPr lang="en-US" dirty="0" err="1"/>
              <a:t>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1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words with the </a:t>
            </a:r>
            <a:r>
              <a:rPr lang="en-US" dirty="0" err="1"/>
              <a:t>ir</a:t>
            </a:r>
            <a:r>
              <a:rPr lang="en-US" dirty="0"/>
              <a:t> sound in them dirt, bird</a:t>
            </a:r>
            <a:r>
              <a:rPr lang="en-US"/>
              <a:t>, third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1A4-0AF8-434D-8587-87BB4E9E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EA81-533B-487C-93DD-8D497DA6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EC15-D3E6-42A5-95F4-9748CDA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F2FF-6D03-44D9-88CF-F66AD03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B44B-A07F-48AE-B1C1-5B92732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11-6854-49A1-B4D1-53B3848D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5AAE-3FF1-4340-B083-8AEC8500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5934-2766-489C-8BEE-58D7B5E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A8C-E8CE-4683-A115-81F5E95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0586-1131-4002-8054-F14C66E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6437-B3CD-48E7-B751-18B1FAB4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B4C3-BC24-4348-A97E-AC183D55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47C-005C-463F-89C5-39E6CE8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F4F-CBF0-4CBE-BADB-1335888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194-EB79-41D1-99FD-2211F56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F12-98B5-4638-A8BF-60D6E27E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CC9-F1B9-4004-931E-515A3F25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3D92-CFCB-4BF7-81BD-0807F35C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B2E1-E2B0-4B1C-A7D2-E2290814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F008-27DC-4214-84D8-866F3EB7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92F9-9F0B-4473-9611-BF93D54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1760-21AD-457B-B7BE-1A0B6042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D592-0669-44F1-8152-814538A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5DD-7CA0-448D-8138-0E5347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38EC-25C4-44F2-ADCB-A0A0A52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97F-262E-40E7-9152-753F7B96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0BEA-C110-43B2-B2BA-51808954E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6311-1E73-45C1-83EF-8092B9CA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F474-B942-4C6F-A888-D1DB850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8AAD-E5F6-4819-9B0E-CC08DCE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189F-E12A-4441-8FB4-B766151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CE8C-4D8D-4782-99D7-D7C994E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844B-CFC6-46A3-A23D-11D63C9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0506-EF63-4E3B-8088-EB74BC4B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335C4-C994-4ACD-B6BD-BE812198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5942-EF1E-4788-8311-75604BA2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3512-B97B-4947-A9D1-16AEA8E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FF59C-DCDB-4F0D-83BD-FED5FCE5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9E0D0-DD64-4221-A5FC-D6A0E54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2DF-C4E2-4B7E-A8EB-CF8A3E0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14348-919B-4161-90F0-B179F594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1DF8-9582-4678-AF9F-357049A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9631-3991-47C4-A330-BF1B0F9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8FDD-F317-4F25-A2A1-A35CB521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BD9C-DDE9-42A3-8BEE-C8D5F11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B357-DA1D-4ABA-9BE4-FC3FBC9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E0C-D94E-4331-8F56-E482128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E40B-C49D-4709-9E30-A0128F6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D8A-A013-46A5-BA8A-E9A46EA5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F211-9FE7-4461-B7D9-0341B09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1A6-3BBC-4656-989C-99C6A9D8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488-69DD-466C-85B2-D4A5B5D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170E-E3C4-46A0-AB90-B5A19DAB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F6B62-10CE-4B42-8D8F-DD0FEB012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ADA0-05AA-4E96-9671-ECF46EF6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06F3-8571-4422-88AB-21C300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C50-4052-422B-9142-B09D6300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F393-F8EE-4BD6-A04A-D223C80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70EE-1139-4868-A7E9-13F6CAEF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0081-3712-4CFE-B5FD-4E72545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B333-C647-46D8-8550-59EAAAE8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457-C6B4-4807-8BE3-81B0D3AEADD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D2C-926F-48F8-886D-EE120862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F317-000C-41DA-94DF-34747F9D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5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5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openxmlformats.org/officeDocument/2006/relationships/comments" Target="../comments/comment1.xm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11/relationships/inkAction" Target="../ink/inkAction2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296E9-0F7B-4B92-830C-0B730DDB25F3}"/>
              </a:ext>
            </a:extLst>
          </p:cNvPr>
          <p:cNvSpPr txBox="1"/>
          <p:nvPr/>
        </p:nvSpPr>
        <p:spPr>
          <a:xfrm>
            <a:off x="3043403" y="2413472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Set </a:t>
            </a: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2</a:t>
            </a: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 Sounds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dirty="0" err="1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ir</a:t>
            </a:r>
            <a:endParaRPr lang="en-US" sz="7000" kern="1200" dirty="0">
              <a:solidFill>
                <a:srgbClr val="FFFFFF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D61AFD8-CF51-4A7E-89EC-EA125C68DB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7"/>
    </mc:Choice>
    <mc:Fallback>
      <p:transition spd="slow" advTm="7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793BC9-F07D-4DFB-9E07-E0F8362A66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462" t="31170" r="51769" b="32709"/>
          <a:stretch/>
        </p:blipFill>
        <p:spPr>
          <a:xfrm>
            <a:off x="4457114" y="1175531"/>
            <a:ext cx="3277772" cy="450693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28FBBC8-AF2F-4BA7-AE70-A543C7109C6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26"/>
    </mc:Choice>
    <mc:Fallback>
      <p:transition spd="slow" advTm="15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A82DCF-60B0-BF4A-AC09-544BCF66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828">
            <a:off x="2921000" y="1308100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3952A0-2A61-414A-AF4C-657A2EBD1D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30"/>
    </mc:Choice>
    <mc:Fallback>
      <p:transition spd="slow" advTm="17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532DA5-80C4-4807-8724-47BC5E5A9F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919" t="43222" r="38065" b="43008"/>
          <a:stretch/>
        </p:blipFill>
        <p:spPr>
          <a:xfrm>
            <a:off x="5334643" y="2588880"/>
            <a:ext cx="1522714" cy="168023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55392D9-1709-45EA-8B24-0ED37546CE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70"/>
    </mc:Choice>
    <mc:Fallback>
      <p:transition spd="slow" advTm="14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4F13796-0D06-4755-B50C-956CC5D6F4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462" t="31170" r="51769" b="32709"/>
          <a:stretch/>
        </p:blipFill>
        <p:spPr>
          <a:xfrm>
            <a:off x="7163057" y="1175529"/>
            <a:ext cx="3277772" cy="45069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81E5FF-18A8-4010-8A63-0EAEFED84A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919" t="43222" r="38065" b="43008"/>
          <a:stretch/>
        </p:blipFill>
        <p:spPr>
          <a:xfrm>
            <a:off x="1751171" y="2588878"/>
            <a:ext cx="1522714" cy="168023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4B8467-9051-4A13-905A-B357F15596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44"/>
    </mc:Choice>
    <mc:Fallback>
      <p:transition spd="slow" advTm="15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4F13796-0D06-4755-B50C-956CC5D6F4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462" t="31170" r="51769" b="32709"/>
          <a:stretch/>
        </p:blipFill>
        <p:spPr>
          <a:xfrm>
            <a:off x="7163057" y="1175529"/>
            <a:ext cx="3277772" cy="45069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81E5FF-18A8-4010-8A63-0EAEFED84A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919" t="43222" r="38065" b="43008"/>
          <a:stretch/>
        </p:blipFill>
        <p:spPr>
          <a:xfrm>
            <a:off x="1751171" y="2588878"/>
            <a:ext cx="1522714" cy="168023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09F5DB7-ECAA-4E78-9F0B-DDAB39F0EB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251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76"/>
    </mc:Choice>
    <mc:Fallback>
      <p:transition spd="slow" advTm="14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F7A6358B-6FC2-4254-9131-3644E26372BE}"/>
              </a:ext>
            </a:extLst>
          </p:cNvPr>
          <p:cNvGrpSpPr/>
          <p:nvPr/>
        </p:nvGrpSpPr>
        <p:grpSpPr>
          <a:xfrm>
            <a:off x="712763" y="480056"/>
            <a:ext cx="4600135" cy="2099607"/>
            <a:chOff x="712763" y="480056"/>
            <a:chExt cx="4600135" cy="20996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EFA0A5-8DC0-4213-860E-5FD17E055A04}"/>
                </a:ext>
              </a:extLst>
            </p:cNvPr>
            <p:cNvSpPr txBox="1"/>
            <p:nvPr/>
          </p:nvSpPr>
          <p:spPr>
            <a:xfrm>
              <a:off x="712763" y="480056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girl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A20027-86F4-41FF-B00B-E65448936718}"/>
                </a:ext>
              </a:extLst>
            </p:cNvPr>
            <p:cNvSpPr txBox="1"/>
            <p:nvPr/>
          </p:nvSpPr>
          <p:spPr>
            <a:xfrm>
              <a:off x="2021061" y="948447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2C79F2-9BBE-40EB-BE2D-992C2461700C}"/>
                </a:ext>
              </a:extLst>
            </p:cNvPr>
            <p:cNvSpPr txBox="1"/>
            <p:nvPr/>
          </p:nvSpPr>
          <p:spPr>
            <a:xfrm>
              <a:off x="2607208" y="570303"/>
              <a:ext cx="117230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D6A508-2C13-4788-9EA8-305C8B2FDB63}"/>
                </a:ext>
              </a:extLst>
            </p:cNvPr>
            <p:cNvSpPr txBox="1"/>
            <p:nvPr/>
          </p:nvSpPr>
          <p:spPr>
            <a:xfrm>
              <a:off x="3566160" y="723365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988B453-1784-4FA5-A07B-093E9B9E9BE7}"/>
              </a:ext>
            </a:extLst>
          </p:cNvPr>
          <p:cNvGrpSpPr/>
          <p:nvPr/>
        </p:nvGrpSpPr>
        <p:grpSpPr>
          <a:xfrm>
            <a:off x="6918959" y="2613392"/>
            <a:ext cx="4600135" cy="1875394"/>
            <a:chOff x="6918959" y="2613392"/>
            <a:chExt cx="4600135" cy="18753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EBB53A-A9FC-4269-A589-5501BAE1E8AE}"/>
                </a:ext>
              </a:extLst>
            </p:cNvPr>
            <p:cNvSpPr txBox="1"/>
            <p:nvPr/>
          </p:nvSpPr>
          <p:spPr>
            <a:xfrm>
              <a:off x="6918959" y="2613392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whirl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AD71C7-30D6-4FAD-89A4-245AFC167B99}"/>
                </a:ext>
              </a:extLst>
            </p:cNvPr>
            <p:cNvSpPr txBox="1"/>
            <p:nvPr/>
          </p:nvSpPr>
          <p:spPr>
            <a:xfrm>
              <a:off x="8114713" y="2685171"/>
              <a:ext cx="105273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FF7AA0-1BEF-4F93-BFCA-758EE80302B2}"/>
                </a:ext>
              </a:extLst>
            </p:cNvPr>
            <p:cNvSpPr txBox="1"/>
            <p:nvPr/>
          </p:nvSpPr>
          <p:spPr>
            <a:xfrm>
              <a:off x="9317503" y="2685171"/>
              <a:ext cx="105273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AC0CBE3-7408-4095-8745-8CBF2817D40C}"/>
                </a:ext>
              </a:extLst>
            </p:cNvPr>
            <p:cNvSpPr txBox="1"/>
            <p:nvPr/>
          </p:nvSpPr>
          <p:spPr>
            <a:xfrm>
              <a:off x="10240111" y="2857570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A86FFB-907D-4F72-ABBE-7C879575D3AE}"/>
              </a:ext>
            </a:extLst>
          </p:cNvPr>
          <p:cNvGrpSpPr/>
          <p:nvPr/>
        </p:nvGrpSpPr>
        <p:grpSpPr>
          <a:xfrm>
            <a:off x="712763" y="4559687"/>
            <a:ext cx="4600135" cy="1855985"/>
            <a:chOff x="712763" y="4559687"/>
            <a:chExt cx="4600135" cy="18559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95180E-2376-4522-810E-BDE322F6546C}"/>
                </a:ext>
              </a:extLst>
            </p:cNvPr>
            <p:cNvSpPr txBox="1"/>
            <p:nvPr/>
          </p:nvSpPr>
          <p:spPr>
            <a:xfrm>
              <a:off x="712763" y="4559687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twirl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717F2C-8413-4CEC-AB88-8D1E7411E14D}"/>
                </a:ext>
              </a:extLst>
            </p:cNvPr>
            <p:cNvSpPr txBox="1"/>
            <p:nvPr/>
          </p:nvSpPr>
          <p:spPr>
            <a:xfrm>
              <a:off x="1685783" y="4784456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3D0D99-BFE9-4399-A02C-1D86ADE81CDB}"/>
                </a:ext>
              </a:extLst>
            </p:cNvPr>
            <p:cNvSpPr txBox="1"/>
            <p:nvPr/>
          </p:nvSpPr>
          <p:spPr>
            <a:xfrm>
              <a:off x="2338758" y="4784456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6D26E-6132-4F70-943B-F40E924CB80D}"/>
                </a:ext>
              </a:extLst>
            </p:cNvPr>
            <p:cNvSpPr txBox="1"/>
            <p:nvPr/>
          </p:nvSpPr>
          <p:spPr>
            <a:xfrm>
              <a:off x="2992904" y="4603963"/>
              <a:ext cx="106797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E25D501-AC81-4DF2-AEA6-25506D2B3D0E}"/>
                </a:ext>
              </a:extLst>
            </p:cNvPr>
            <p:cNvSpPr txBox="1"/>
            <p:nvPr/>
          </p:nvSpPr>
          <p:spPr>
            <a:xfrm>
              <a:off x="3964756" y="4784206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5082761-22D4-4308-8804-78646265D1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823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47"/>
    </mc:Choice>
    <mc:Fallback>
      <p:transition spd="slow" advTm="23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E98547-BD69-4F21-8A6C-947CF3F0E5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919" t="43222" r="38065" b="43008"/>
          <a:stretch/>
        </p:blipFill>
        <p:spPr>
          <a:xfrm>
            <a:off x="1093877" y="988775"/>
            <a:ext cx="467637" cy="5160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2D17B8-2FD3-429D-A473-82EFC0D95AC3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403360" y="1026360"/>
              <a:ext cx="2691360" cy="513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2D17B8-2FD3-429D-A473-82EFC0D95A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94000" y="1017000"/>
                <a:ext cx="2710080" cy="5320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B700A55-B6E7-449C-A893-1F364F8E29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23"/>
    </mc:Choice>
    <mc:Fallback>
      <p:transition spd="slow" advTm="34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31EDF0-2688-40F6-887C-D00FF5D062CE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176480" y="425520"/>
              <a:ext cx="1702800" cy="4055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31EDF0-2688-40F6-887C-D00FF5D062C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7120" y="416160"/>
                <a:ext cx="1721520" cy="40737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E2ECB4A-BB5A-4D9F-B260-6AA6FAC4BA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6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259"/>
    </mc:Choice>
    <mc:Fallback>
      <p:transition spd="slow" advTm="101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2|2.1|1.4|2.1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1|1.5|1.2|1.3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4.1|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149</Words>
  <Application>Microsoft Office PowerPoint</Application>
  <PresentationFormat>Widescreen</PresentationFormat>
  <Paragraphs>33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30</cp:revision>
  <dcterms:created xsi:type="dcterms:W3CDTF">2021-01-11T13:23:06Z</dcterms:created>
  <dcterms:modified xsi:type="dcterms:W3CDTF">2021-02-01T15:31:28Z</dcterms:modified>
</cp:coreProperties>
</file>