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95A1D9-C255-492E-8694-7215CC85B325}"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419669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95A1D9-C255-492E-8694-7215CC85B325}"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220565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95A1D9-C255-492E-8694-7215CC85B325}"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227120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95A1D9-C255-492E-8694-7215CC85B325}"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425018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95A1D9-C255-492E-8694-7215CC85B325}"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38015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95A1D9-C255-492E-8694-7215CC85B325}"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367515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95A1D9-C255-492E-8694-7215CC85B325}"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117096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95A1D9-C255-492E-8694-7215CC85B325}"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160324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5A1D9-C255-492E-8694-7215CC85B325}"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151868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95A1D9-C255-492E-8694-7215CC85B325}"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155399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95A1D9-C255-492E-8694-7215CC85B325}"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57715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5A1D9-C255-492E-8694-7215CC85B325}" type="datetimeFigureOut">
              <a:rPr lang="en-GB" smtClean="0"/>
              <a:t>10/02/2021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92648-D5F6-4F9A-BD74-38301631F4F9}" type="slidenum">
              <a:rPr lang="en-GB" smtClean="0"/>
              <a:t>‹#›</a:t>
            </a:fld>
            <a:endParaRPr lang="en-GB"/>
          </a:p>
        </p:txBody>
      </p:sp>
    </p:spTree>
    <p:extLst>
      <p:ext uri="{BB962C8B-B14F-4D97-AF65-F5344CB8AC3E}">
        <p14:creationId xmlns:p14="http://schemas.microsoft.com/office/powerpoint/2010/main" val="2931193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Arial" panose="020B0604020202020204" pitchFamily="34" charset="0"/>
                <a:cs typeface="Arial" panose="020B0604020202020204" pitchFamily="34" charset="0"/>
              </a:rPr>
              <a:t>To predict a new ending to the story</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GB" dirty="0" smtClean="0">
                <a:latin typeface="Arial" panose="020B0604020202020204" pitchFamily="34" charset="0"/>
                <a:cs typeface="Arial" panose="020B0604020202020204" pitchFamily="34" charset="0"/>
              </a:rPr>
              <a:t>What could happen next?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1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read the last page of the story again.</a:t>
            </a:r>
            <a:endParaRPr lang="en-GB" dirty="0"/>
          </a:p>
        </p:txBody>
      </p:sp>
      <p:pic>
        <p:nvPicPr>
          <p:cNvPr id="4" name="Picture 3"/>
          <p:cNvPicPr>
            <a:picLocks noChangeAspect="1"/>
          </p:cNvPicPr>
          <p:nvPr/>
        </p:nvPicPr>
        <p:blipFill>
          <a:blip r:embed="rId2"/>
          <a:stretch>
            <a:fillRect/>
          </a:stretch>
        </p:blipFill>
        <p:spPr>
          <a:xfrm>
            <a:off x="560065" y="1468536"/>
            <a:ext cx="4200808" cy="2797521"/>
          </a:xfrm>
          <a:prstGeom prst="rect">
            <a:avLst/>
          </a:prstGeom>
        </p:spPr>
      </p:pic>
      <p:pic>
        <p:nvPicPr>
          <p:cNvPr id="5" name="Picture 4"/>
          <p:cNvPicPr>
            <a:picLocks noChangeAspect="1"/>
          </p:cNvPicPr>
          <p:nvPr/>
        </p:nvPicPr>
        <p:blipFill>
          <a:blip r:embed="rId3"/>
          <a:stretch>
            <a:fillRect/>
          </a:stretch>
        </p:blipFill>
        <p:spPr>
          <a:xfrm>
            <a:off x="583087" y="4265024"/>
            <a:ext cx="4158730" cy="2456326"/>
          </a:xfrm>
          <a:prstGeom prst="rect">
            <a:avLst/>
          </a:prstGeom>
        </p:spPr>
      </p:pic>
      <p:pic>
        <p:nvPicPr>
          <p:cNvPr id="6" name="Picture 5"/>
          <p:cNvPicPr>
            <a:picLocks noChangeAspect="1"/>
          </p:cNvPicPr>
          <p:nvPr/>
        </p:nvPicPr>
        <p:blipFill>
          <a:blip r:embed="rId4"/>
          <a:stretch>
            <a:fillRect/>
          </a:stretch>
        </p:blipFill>
        <p:spPr>
          <a:xfrm>
            <a:off x="5344044" y="1473968"/>
            <a:ext cx="5708107" cy="5188089"/>
          </a:xfrm>
          <a:prstGeom prst="rect">
            <a:avLst/>
          </a:prstGeom>
        </p:spPr>
      </p:pic>
    </p:spTree>
    <p:extLst>
      <p:ext uri="{BB962C8B-B14F-4D97-AF65-F5344CB8AC3E}">
        <p14:creationId xmlns:p14="http://schemas.microsoft.com/office/powerpoint/2010/main" val="200378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What do you think happened after the man left the rainforest?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Arial" panose="020B0604020202020204" pitchFamily="34" charset="0"/>
                <a:cs typeface="Arial" panose="020B0604020202020204" pitchFamily="34" charset="0"/>
              </a:rPr>
              <a:t>Some things for you to think about while making your prediction.</a:t>
            </a:r>
          </a:p>
          <a:p>
            <a:pPr marL="0" indent="0">
              <a:buNone/>
            </a:pPr>
            <a:endParaRPr lang="en-GB" dirty="0">
              <a:latin typeface="Arial" panose="020B0604020202020204" pitchFamily="34" charset="0"/>
              <a:cs typeface="Arial" panose="020B0604020202020204" pitchFamily="34" charset="0"/>
            </a:endParaRPr>
          </a:p>
          <a:p>
            <a:pPr>
              <a:buFontTx/>
              <a:buChar char="-"/>
            </a:pPr>
            <a:r>
              <a:rPr lang="en-GB" dirty="0" smtClean="0">
                <a:latin typeface="Arial" panose="020B0604020202020204" pitchFamily="34" charset="0"/>
                <a:cs typeface="Arial" panose="020B0604020202020204" pitchFamily="34" charset="0"/>
              </a:rPr>
              <a:t>Where might he go? </a:t>
            </a:r>
          </a:p>
          <a:p>
            <a:pPr>
              <a:buFontTx/>
              <a:buChar char="-"/>
            </a:pPr>
            <a:r>
              <a:rPr lang="en-GB" dirty="0" smtClean="0">
                <a:latin typeface="Arial" panose="020B0604020202020204" pitchFamily="34" charset="0"/>
                <a:cs typeface="Arial" panose="020B0604020202020204" pitchFamily="34" charset="0"/>
              </a:rPr>
              <a:t>What might he do?</a:t>
            </a:r>
          </a:p>
          <a:p>
            <a:pPr>
              <a:buFontTx/>
              <a:buChar char="-"/>
            </a:pPr>
            <a:r>
              <a:rPr lang="en-GB" dirty="0" smtClean="0">
                <a:latin typeface="Arial" panose="020B0604020202020204" pitchFamily="34" charset="0"/>
                <a:cs typeface="Arial" panose="020B0604020202020204" pitchFamily="34" charset="0"/>
              </a:rPr>
              <a:t>How does he feel about the rainforest now?</a:t>
            </a:r>
          </a:p>
          <a:p>
            <a:pPr>
              <a:buFontTx/>
              <a:buChar char="-"/>
            </a:pPr>
            <a:r>
              <a:rPr lang="en-GB" dirty="0" smtClean="0">
                <a:latin typeface="Arial" panose="020B0604020202020204" pitchFamily="34" charset="0"/>
                <a:cs typeface="Arial" panose="020B0604020202020204" pitchFamily="34" charset="0"/>
              </a:rPr>
              <a:t>How does he feel about all the animals now?</a:t>
            </a:r>
          </a:p>
          <a:p>
            <a:pPr>
              <a:buFontTx/>
              <a:buChar char="-"/>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Have a think about what could happen next. </a:t>
            </a:r>
            <a:r>
              <a:rPr lang="en-GB" dirty="0">
                <a:latin typeface="Arial" panose="020B0604020202020204" pitchFamily="34" charset="0"/>
                <a:cs typeface="Arial" panose="020B0604020202020204" pitchFamily="34" charset="0"/>
              </a:rPr>
              <a:t>You can choose to either write down your ideas or talk to someone in your house about it, you could also ask them for their ideas and see if they match?</a:t>
            </a:r>
          </a:p>
        </p:txBody>
      </p:sp>
      <p:pic>
        <p:nvPicPr>
          <p:cNvPr id="5" name="Picture 4"/>
          <p:cNvPicPr>
            <a:picLocks noChangeAspect="1"/>
          </p:cNvPicPr>
          <p:nvPr/>
        </p:nvPicPr>
        <p:blipFill>
          <a:blip r:embed="rId4"/>
          <a:stretch>
            <a:fillRect/>
          </a:stretch>
        </p:blipFill>
        <p:spPr>
          <a:xfrm>
            <a:off x="8668974" y="2422751"/>
            <a:ext cx="2143125" cy="214312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49000" y="418306"/>
            <a:ext cx="609600" cy="609600"/>
          </a:xfrm>
          <a:prstGeom prst="rect">
            <a:avLst/>
          </a:prstGeom>
        </p:spPr>
      </p:pic>
    </p:spTree>
    <p:extLst>
      <p:ext uri="{BB962C8B-B14F-4D97-AF65-F5344CB8AC3E}">
        <p14:creationId xmlns:p14="http://schemas.microsoft.com/office/powerpoint/2010/main" val="1260183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118</Words>
  <Application>Microsoft Office PowerPoint</Application>
  <PresentationFormat>Widescreen</PresentationFormat>
  <Paragraphs>12</Paragraphs>
  <Slides>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To predict a new ending to the story</vt:lpstr>
      <vt:lpstr>Lets read the last page of the story again.</vt:lpstr>
      <vt:lpstr>What do you think happened after the man left the rainforest?</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predict a new ending to the story</dc:title>
  <dc:creator>Watson, Craig</dc:creator>
  <cp:lastModifiedBy>Watson, Craig</cp:lastModifiedBy>
  <cp:revision>3</cp:revision>
  <dcterms:created xsi:type="dcterms:W3CDTF">2021-02-09T14:19:13Z</dcterms:created>
  <dcterms:modified xsi:type="dcterms:W3CDTF">2021-02-10T12:03:42Z</dcterms:modified>
</cp:coreProperties>
</file>