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80"/>
    <p:restoredTop sz="94640"/>
  </p:normalViewPr>
  <p:slideViewPr>
    <p:cSldViewPr snapToGrid="0" snapToObjects="1">
      <p:cViewPr varScale="1">
        <p:scale>
          <a:sx n="81" d="100"/>
          <a:sy n="81" d="100"/>
        </p:scale>
        <p:origin x="216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F8E756-9165-F540-B946-35958EBA8BF6}" type="datetimeFigureOut">
              <a:rPr lang="en-US" smtClean="0"/>
              <a:t>2/25/21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75D5E6-EEB9-DC45-964B-F8F979149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399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can we move? Fred talk the word and then draw each verb when the picture is missing.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5D5E6-EEB9-DC45-964B-F8F97914998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850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Now it’s your turn. Can you draw a picture of other ways that we can move our bodies?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5D5E6-EEB9-DC45-964B-F8F97914998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192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things that we can do, I have written verbs for you, you need to Fred talk them in your head this time and then draw the missing pictures in the boxes.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5D5E6-EEB9-DC45-964B-F8F97914998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933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Now it’s your turn. Can you draw pictures of other things that we can do?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5D5E6-EEB9-DC45-964B-F8F97914998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829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Wow! You have found so many verbs today. I have put the ones so far into a verb bank. Can you write your verbs under the red title? Use your Fred fingers to help you sound out the word to write it.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5D5E6-EEB9-DC45-964B-F8F97914998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836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FCCD4-20BD-644A-BC57-C7CC47C0EC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401E01-A7B2-EF4F-A499-502261E997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C6E46-D70B-EF49-918D-93B188A27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751AB-ACC1-6C48-9A50-82A321F4F74A}" type="datetimeFigureOut">
              <a:rPr lang="en-US" smtClean="0"/>
              <a:t>2/25/21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77B9F1-DBD1-9C42-BAD8-D8FD930AF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267BD-CE56-2340-BBCA-989EABD3B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D23AC-0E26-E44A-94DD-D529502A4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802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7DDE8-54EE-B843-AEA7-1D0A07963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0D415F-9227-4D43-A6EF-2E8CC36F3D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EB32FB-4E94-6A45-9042-45D7F2042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751AB-ACC1-6C48-9A50-82A321F4F74A}" type="datetimeFigureOut">
              <a:rPr lang="en-US" smtClean="0"/>
              <a:t>2/25/21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58B1F-5EE0-A846-9AFD-EA25B6DB9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90976F-DDE1-B248-8319-2E5607164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D23AC-0E26-E44A-94DD-D529502A4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316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181F23-A543-A14D-BAA1-41063CABB3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0DB9F0-5D34-2B42-8F17-ADEDA23039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61642C-AEFD-AE47-84FD-4ABAEC90D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751AB-ACC1-6C48-9A50-82A321F4F74A}" type="datetimeFigureOut">
              <a:rPr lang="en-US" smtClean="0"/>
              <a:t>2/25/21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64212-BC39-7F4D-99F0-9433AF9E0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42ABA7-792A-7849-A66F-16D1E6101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D23AC-0E26-E44A-94DD-D529502A4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55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CC702-D3F3-DF4D-A3E5-FCF324341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6D595-1EB9-0A4A-A285-DE85A8258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D4989-3A1E-BF4F-BCB9-D8280618E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751AB-ACC1-6C48-9A50-82A321F4F74A}" type="datetimeFigureOut">
              <a:rPr lang="en-US" smtClean="0"/>
              <a:t>2/25/21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C58C8-CEB2-794A-A069-9D2FD12B6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B394B5-E713-D74B-A22B-79ACBF7CF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D23AC-0E26-E44A-94DD-D529502A4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201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A53B5-BC4A-E245-994D-3C9BFF690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FA9FF1-3865-CA40-934C-4E2B89B34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9DE3B4-021E-7F47-9A7A-F6ED1EE05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751AB-ACC1-6C48-9A50-82A321F4F74A}" type="datetimeFigureOut">
              <a:rPr lang="en-US" smtClean="0"/>
              <a:t>2/25/21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73B03-5804-D14F-98F5-BDDCAB2B7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988DDF-20E1-364D-B9F6-6A69BBAFB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D23AC-0E26-E44A-94DD-D529502A4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302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6CAC1-5CB0-7449-B0D4-A9CCECD32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D9EEA-7E5F-4140-BBC6-CE3AF4C54F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E38477-1290-9D44-BC2A-A5D56385AE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E0FC70-0F7A-4B49-AEF0-1CB88A7BE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751AB-ACC1-6C48-9A50-82A321F4F74A}" type="datetimeFigureOut">
              <a:rPr lang="en-US" smtClean="0"/>
              <a:t>2/25/21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FC1C1B-53A1-F64B-9016-4F56949CA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F011A9-0EE4-9843-8D95-213970AFF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D23AC-0E26-E44A-94DD-D529502A4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56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38E9E-3901-A141-8783-85DA44D0B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97476F-572B-FA4A-9D0C-229C48CC4B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C98113-2E6B-CE44-957D-0E2AAB1EAE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D44BD7-E10F-B04B-92B3-AB752399C9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9B74DA-2B40-A141-A59C-8F7A174D8B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5559C5-601B-C34F-9C84-2D1278AC1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751AB-ACC1-6C48-9A50-82A321F4F74A}" type="datetimeFigureOut">
              <a:rPr lang="en-US" smtClean="0"/>
              <a:t>2/25/21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F9F2B9-CB35-DE4B-A98E-41410A96E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B315F9-3F14-004D-BAA2-8A76A5A23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D23AC-0E26-E44A-94DD-D529502A4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027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0D563-07DB-3945-AA65-6E8AE902E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1B0315-A71B-2E4F-8BFA-7526FD23F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751AB-ACC1-6C48-9A50-82A321F4F74A}" type="datetimeFigureOut">
              <a:rPr lang="en-US" smtClean="0"/>
              <a:t>2/25/21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703F2B-065E-9744-A26D-528557326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0B7C3B-7136-254F-B691-65C6731A6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D23AC-0E26-E44A-94DD-D529502A4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432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58751D-AD79-994F-B18E-51EA48C9C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751AB-ACC1-6C48-9A50-82A321F4F74A}" type="datetimeFigureOut">
              <a:rPr lang="en-US" smtClean="0"/>
              <a:t>2/25/21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7855DA-DFE4-174B-A109-DA5618A9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52A59-1AD1-564A-B2B1-723A46863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D23AC-0E26-E44A-94DD-D529502A4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827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848C3-C948-D746-AFD8-314453EB9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B0F3A-A0E9-0046-9C8A-1DEC4689A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E7B281-7E2A-BB49-9E67-AF72B881AA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2D9A20-3E81-F141-9BCA-6C7342AA6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751AB-ACC1-6C48-9A50-82A321F4F74A}" type="datetimeFigureOut">
              <a:rPr lang="en-US" smtClean="0"/>
              <a:t>2/25/21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995D4C-A0B7-394E-9B37-08BA8A24C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0E800B-E370-D741-B82C-69654896B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D23AC-0E26-E44A-94DD-D529502A4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867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1DA29-E7DE-3945-8A01-B263758B5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BD8FB4-8A8D-9F42-BD7F-BC66CA09D2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1F60A0-A478-C04D-A713-426D9786DC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2CD65-9DA3-5E42-A968-CFDC70D2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751AB-ACC1-6C48-9A50-82A321F4F74A}" type="datetimeFigureOut">
              <a:rPr lang="en-US" smtClean="0"/>
              <a:t>2/25/21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441F09-368B-0B40-8140-9691A8E3F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1C26DD-433E-8F41-A8CB-E1CE738AF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D23AC-0E26-E44A-94DD-D529502A4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332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1966FC-3157-3F47-866A-D29E0FBF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725DD-6AD7-A24B-8847-4D15AD6376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B7E127-4AD2-0F40-A60F-345739DC27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751AB-ACC1-6C48-9A50-82A321F4F74A}" type="datetimeFigureOut">
              <a:rPr lang="en-US" smtClean="0"/>
              <a:t>2/25/21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3364CE-2399-264E-9350-41641C5CCA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C23431-636D-1B46-A9A3-8C900668D8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D23AC-0E26-E44A-94DD-D529502A4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774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4B1B6-8851-7E48-B56C-5CB05A9B03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4208" y="232486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Learning Intention: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To find verbs</a:t>
            </a:r>
          </a:p>
        </p:txBody>
      </p:sp>
      <p:pic>
        <p:nvPicPr>
          <p:cNvPr id="3" name="Audio Recording 25 Feb 2021 at 09:27:12" descr="Audio Recording 25 Feb 2021 at 09:27:12">
            <a:hlinkClick r:id="" action="ppaction://media"/>
            <a:extLst>
              <a:ext uri="{FF2B5EF4-FFF2-40B4-BE49-F238E27FC236}">
                <a16:creationId xmlns:a16="http://schemas.microsoft.com/office/drawing/2014/main" id="{BE9C9007-A7C0-F449-BACD-C4CCBE246B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04550" y="56800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60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8AB13-4A0F-9345-9705-85E66FD6C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Commentary: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E792E-0335-E541-9C85-4C562C8E17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Slide 3: 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How can we move? Fred talk the word and then draw each verb when the picture is missing. Let’s do the first one together. H-o-p, h-o-p… hop! Let’s Fred talk the next one, s-w-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-m, s-w-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-m… swim! Now you need to draw someone swimming.</a:t>
            </a:r>
          </a:p>
          <a:p>
            <a:pPr marL="0" indent="0">
              <a:buNone/>
            </a:pP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Slide 4: 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Now it’s your turn. Can you draw pictures of other ways that we can move our bodies? </a:t>
            </a:r>
          </a:p>
          <a:p>
            <a:pPr marL="0" indent="0">
              <a:buNone/>
            </a:pP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Slide 5: 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These are things that we can do, I have written verbs for you, you need to Fred talk them in your head this time and then draw the missing pictures in the boxes.</a:t>
            </a:r>
          </a:p>
          <a:p>
            <a:pPr marL="0" indent="0">
              <a:buNone/>
            </a:pP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Slide 6: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It’s your turn to draw a verb, something that we can do. Use the clues to help you if you need them.</a:t>
            </a:r>
          </a:p>
          <a:p>
            <a:pPr marL="0" indent="0">
              <a:buNone/>
            </a:pP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Slide 7: 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Wow! You have found so many verbs today. I have put the ones so far into a verb bank. Can you write your verbs under the red title? Use your Fred fingers to help you sound out the word to write it. 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190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ADF5F-8998-324E-9293-CA9923754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What is a verb?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95F93-57F3-7247-88CA-66F0EB9B87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A verb is a doing word. 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Verbs are actions that you can do.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Today we’re going to think of as many verbs as we can!</a:t>
            </a:r>
          </a:p>
        </p:txBody>
      </p:sp>
      <p:pic>
        <p:nvPicPr>
          <p:cNvPr id="4" name="Audio Recording 25 Feb 2021 at 09:27:38" descr="Audio Recording 25 Feb 2021 at 09:27:38">
            <a:hlinkClick r:id="" action="ppaction://media"/>
            <a:extLst>
              <a:ext uri="{FF2B5EF4-FFF2-40B4-BE49-F238E27FC236}">
                <a16:creationId xmlns:a16="http://schemas.microsoft.com/office/drawing/2014/main" id="{0481F305-1A0C-1743-91E4-A380F3EC48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47400" y="56800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84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D7506-E4E8-C941-BED8-35865B0E4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861" y="5864533"/>
            <a:ext cx="2919608" cy="59035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dance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30ADA57-FC81-9F43-98AB-F97467AEC87F}"/>
              </a:ext>
            </a:extLst>
          </p:cNvPr>
          <p:cNvSpPr txBox="1">
            <a:spLocks/>
          </p:cNvSpPr>
          <p:nvPr/>
        </p:nvSpPr>
        <p:spPr>
          <a:xfrm>
            <a:off x="686342" y="2700334"/>
            <a:ext cx="2919608" cy="590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hop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7BE131D-9B56-C347-8B23-A13CA72D3D1E}"/>
              </a:ext>
            </a:extLst>
          </p:cNvPr>
          <p:cNvSpPr txBox="1">
            <a:spLocks/>
          </p:cNvSpPr>
          <p:nvPr/>
        </p:nvSpPr>
        <p:spPr>
          <a:xfrm>
            <a:off x="4636196" y="5864532"/>
            <a:ext cx="2919608" cy="590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skip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206DB40-AB6F-674C-8BC1-472A60D0462C}"/>
              </a:ext>
            </a:extLst>
          </p:cNvPr>
          <p:cNvSpPr txBox="1">
            <a:spLocks/>
          </p:cNvSpPr>
          <p:nvPr/>
        </p:nvSpPr>
        <p:spPr>
          <a:xfrm>
            <a:off x="4636196" y="2700334"/>
            <a:ext cx="2919608" cy="590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swim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AED0258-F594-904D-A481-BCB79F8490EA}"/>
              </a:ext>
            </a:extLst>
          </p:cNvPr>
          <p:cNvSpPr txBox="1">
            <a:spLocks/>
          </p:cNvSpPr>
          <p:nvPr/>
        </p:nvSpPr>
        <p:spPr>
          <a:xfrm>
            <a:off x="8627531" y="5864531"/>
            <a:ext cx="2919608" cy="590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spin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DD0DB65-C027-E649-B80B-E2AF0C85F982}"/>
              </a:ext>
            </a:extLst>
          </p:cNvPr>
          <p:cNvSpPr txBox="1">
            <a:spLocks/>
          </p:cNvSpPr>
          <p:nvPr/>
        </p:nvSpPr>
        <p:spPr>
          <a:xfrm>
            <a:off x="8586050" y="2705196"/>
            <a:ext cx="2919608" cy="590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run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B6FE858-D1EA-7F43-95D1-B8CDE6FE6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065" y="488521"/>
            <a:ext cx="12192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8D2600C-87CE-7144-87D5-C2B11EE3D2D7}"/>
              </a:ext>
            </a:extLst>
          </p:cNvPr>
          <p:cNvSpPr/>
          <p:nvPr/>
        </p:nvSpPr>
        <p:spPr>
          <a:xfrm>
            <a:off x="9024375" y="451754"/>
            <a:ext cx="2042958" cy="204744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591D869-27CC-DB40-8F71-1E302A4BC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163" y="3707206"/>
            <a:ext cx="1643341" cy="204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717B042F-F9BB-504D-9D09-593E0CB9A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225" y="3692018"/>
            <a:ext cx="1402219" cy="225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02E15B12-F404-4049-AAB6-8D8C9B164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568" y="4191114"/>
            <a:ext cx="2368901" cy="130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A148108-DAB4-F848-A0FE-21D56923E8AD}"/>
              </a:ext>
            </a:extLst>
          </p:cNvPr>
          <p:cNvSpPr/>
          <p:nvPr/>
        </p:nvSpPr>
        <p:spPr>
          <a:xfrm>
            <a:off x="5029354" y="468113"/>
            <a:ext cx="2042958" cy="204744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udio Recording 25 Feb 2021 at 09:45:54" descr="Audio Recording 25 Feb 2021 at 09:45:54">
            <a:hlinkClick r:id="" action="ppaction://media"/>
            <a:extLst>
              <a:ext uri="{FF2B5EF4-FFF2-40B4-BE49-F238E27FC236}">
                <a16:creationId xmlns:a16="http://schemas.microsoft.com/office/drawing/2014/main" id="{D6423B25-7247-F44C-A4D4-45090FDAA7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067333" y="571275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79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3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6BD1C-D381-BD4C-A012-22A25CB48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Your turn: 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211962E-E5EB-3B43-AF18-9373BF72C01D}"/>
              </a:ext>
            </a:extLst>
          </p:cNvPr>
          <p:cNvSpPr/>
          <p:nvPr/>
        </p:nvSpPr>
        <p:spPr>
          <a:xfrm>
            <a:off x="2105417" y="2467301"/>
            <a:ext cx="2292263" cy="22546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D83A69E-695A-AE45-AA62-0D48CB75CA7A}"/>
              </a:ext>
            </a:extLst>
          </p:cNvPr>
          <p:cNvSpPr/>
          <p:nvPr/>
        </p:nvSpPr>
        <p:spPr>
          <a:xfrm>
            <a:off x="4868449" y="2467301"/>
            <a:ext cx="2292263" cy="22546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3F88C4B-3A1C-A343-B3BE-DF18A87841BE}"/>
              </a:ext>
            </a:extLst>
          </p:cNvPr>
          <p:cNvSpPr/>
          <p:nvPr/>
        </p:nvSpPr>
        <p:spPr>
          <a:xfrm>
            <a:off x="7631481" y="2467300"/>
            <a:ext cx="2292263" cy="22546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udio Recording 25 Feb 2021 at 09:46:11" descr="Audio Recording 25 Feb 2021 at 09:46:11">
            <a:hlinkClick r:id="" action="ppaction://media"/>
            <a:extLst>
              <a:ext uri="{FF2B5EF4-FFF2-40B4-BE49-F238E27FC236}">
                <a16:creationId xmlns:a16="http://schemas.microsoft.com/office/drawing/2014/main" id="{E90C110D-62F3-1B46-A942-504EB611BA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65642" y="56800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9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9D1C7F9-11B0-234B-805B-63B6FAAEC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958" y="5818237"/>
            <a:ext cx="2919608" cy="59035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sing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1EEBBFC-E6C8-CC42-A262-BB5B65BB2D6D}"/>
              </a:ext>
            </a:extLst>
          </p:cNvPr>
          <p:cNvSpPr txBox="1">
            <a:spLocks/>
          </p:cNvSpPr>
          <p:nvPr/>
        </p:nvSpPr>
        <p:spPr>
          <a:xfrm>
            <a:off x="260958" y="2838643"/>
            <a:ext cx="2919608" cy="590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paint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165983F-9387-4445-84B3-36B5CB1EF395}"/>
              </a:ext>
            </a:extLst>
          </p:cNvPr>
          <p:cNvSpPr txBox="1">
            <a:spLocks/>
          </p:cNvSpPr>
          <p:nvPr/>
        </p:nvSpPr>
        <p:spPr>
          <a:xfrm>
            <a:off x="4393309" y="5818237"/>
            <a:ext cx="2919608" cy="590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read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5009A9D-4255-CE4E-AC2F-45BF4B780311}"/>
              </a:ext>
            </a:extLst>
          </p:cNvPr>
          <p:cNvSpPr txBox="1">
            <a:spLocks/>
          </p:cNvSpPr>
          <p:nvPr/>
        </p:nvSpPr>
        <p:spPr>
          <a:xfrm>
            <a:off x="4393309" y="2838645"/>
            <a:ext cx="2919608" cy="590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sleep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E5AEA4A-D02C-F44C-958C-7074E7E5CA65}"/>
              </a:ext>
            </a:extLst>
          </p:cNvPr>
          <p:cNvSpPr txBox="1">
            <a:spLocks/>
          </p:cNvSpPr>
          <p:nvPr/>
        </p:nvSpPr>
        <p:spPr>
          <a:xfrm>
            <a:off x="8534699" y="5818237"/>
            <a:ext cx="2919608" cy="590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cook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377FD44-AB09-6C41-8AD6-55A02A613F23}"/>
              </a:ext>
            </a:extLst>
          </p:cNvPr>
          <p:cNvSpPr txBox="1">
            <a:spLocks/>
          </p:cNvSpPr>
          <p:nvPr/>
        </p:nvSpPr>
        <p:spPr>
          <a:xfrm>
            <a:off x="8525660" y="2838644"/>
            <a:ext cx="2919608" cy="590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play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D8BE929-F3E6-2A4D-8870-2A46D080C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31" y="934826"/>
            <a:ext cx="1770063" cy="118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Why is my daughter playing with toys aimed at boys? - The Boston Globe">
            <a:extLst>
              <a:ext uri="{FF2B5EF4-FFF2-40B4-BE49-F238E27FC236}">
                <a16:creationId xmlns:a16="http://schemas.microsoft.com/office/drawing/2014/main" id="{CE9335ED-89B5-924B-9828-E257152F9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436" y="647634"/>
            <a:ext cx="2174081" cy="209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96566725-6694-4740-B9DB-D1F0EB65E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50" y="3525914"/>
            <a:ext cx="1978917" cy="173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C48E32D1-3EC3-8441-87EA-1202804B7AEE}"/>
              </a:ext>
            </a:extLst>
          </p:cNvPr>
          <p:cNvSpPr/>
          <p:nvPr/>
        </p:nvSpPr>
        <p:spPr>
          <a:xfrm>
            <a:off x="8973024" y="3525911"/>
            <a:ext cx="2042958" cy="1828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A9EEADC8-DDF0-234A-B949-203D9951D6D5}"/>
              </a:ext>
            </a:extLst>
          </p:cNvPr>
          <p:cNvSpPr/>
          <p:nvPr/>
        </p:nvSpPr>
        <p:spPr>
          <a:xfrm>
            <a:off x="4831634" y="647634"/>
            <a:ext cx="2042958" cy="18288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8" name="Picture 10">
            <a:extLst>
              <a:ext uri="{FF2B5EF4-FFF2-40B4-BE49-F238E27FC236}">
                <a16:creationId xmlns:a16="http://schemas.microsoft.com/office/drawing/2014/main" id="{70B7AC14-F095-F149-BF76-F40E77FF5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348" y="3791211"/>
            <a:ext cx="2972021" cy="203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Recording 25 Feb 2021 at 09:46:50" descr="Audio Recording 25 Feb 2021 at 09:46:50">
            <a:hlinkClick r:id="" action="ppaction://media"/>
            <a:extLst>
              <a:ext uri="{FF2B5EF4-FFF2-40B4-BE49-F238E27FC236}">
                <a16:creationId xmlns:a16="http://schemas.microsoft.com/office/drawing/2014/main" id="{02DBB96E-33AF-8F42-B89D-CF190B7C24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185517" y="581823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22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2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6B05A-9EE6-B94E-807F-24D049864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Your turn: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3CBAAE0-E742-374F-BBAE-DC858F6B6820}"/>
              </a:ext>
            </a:extLst>
          </p:cNvPr>
          <p:cNvSpPr/>
          <p:nvPr/>
        </p:nvSpPr>
        <p:spPr>
          <a:xfrm>
            <a:off x="2187879" y="2767926"/>
            <a:ext cx="2292263" cy="22546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B2152D9-6222-DA4A-AD72-80C204333915}"/>
              </a:ext>
            </a:extLst>
          </p:cNvPr>
          <p:cNvSpPr/>
          <p:nvPr/>
        </p:nvSpPr>
        <p:spPr>
          <a:xfrm>
            <a:off x="4950911" y="2767925"/>
            <a:ext cx="2292263" cy="22546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86A5C27-D841-2948-9E3D-017F0211B5B1}"/>
              </a:ext>
            </a:extLst>
          </p:cNvPr>
          <p:cNvSpPr/>
          <p:nvPr/>
        </p:nvSpPr>
        <p:spPr>
          <a:xfrm>
            <a:off x="7713943" y="2767925"/>
            <a:ext cx="2292263" cy="22546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udio Recording 25 Feb 2021 at 09:47:04" descr="Audio Recording 25 Feb 2021 at 09:47:04">
            <a:hlinkClick r:id="" action="ppaction://media"/>
            <a:extLst>
              <a:ext uri="{FF2B5EF4-FFF2-40B4-BE49-F238E27FC236}">
                <a16:creationId xmlns:a16="http://schemas.microsoft.com/office/drawing/2014/main" id="{74A79ECC-D1E1-4247-BF24-6E7DD8A4A2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47400" y="56800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01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52EDF-A78C-8540-B084-A313E651B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Verb Bank: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8E6F74-FE28-6F48-9E97-998A15B8D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05800" y="2130425"/>
            <a:ext cx="1955104" cy="4351338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C822C7F-60D1-3A42-B2A0-2B6115A9E48E}"/>
              </a:ext>
            </a:extLst>
          </p:cNvPr>
          <p:cNvSpPr txBox="1">
            <a:spLocks/>
          </p:cNvSpPr>
          <p:nvPr/>
        </p:nvSpPr>
        <p:spPr>
          <a:xfrm>
            <a:off x="990600" y="2141537"/>
            <a:ext cx="195510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hop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swim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run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dance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skip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swim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786FD6E-5132-A844-B626-19FAD0E07EFC}"/>
              </a:ext>
            </a:extLst>
          </p:cNvPr>
          <p:cNvSpPr txBox="1">
            <a:spLocks/>
          </p:cNvSpPr>
          <p:nvPr/>
        </p:nvSpPr>
        <p:spPr>
          <a:xfrm>
            <a:off x="8391395" y="1978025"/>
            <a:ext cx="195510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DB1BE48-B224-374E-9F9B-8304DD9CF028}"/>
              </a:ext>
            </a:extLst>
          </p:cNvPr>
          <p:cNvSpPr txBox="1">
            <a:spLocks/>
          </p:cNvSpPr>
          <p:nvPr/>
        </p:nvSpPr>
        <p:spPr>
          <a:xfrm>
            <a:off x="4648200" y="2130425"/>
            <a:ext cx="195510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/>
              <a:t>paint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/>
              <a:t>sing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/>
              <a:t>sleep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/>
              <a:t>play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/>
              <a:t>cook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/>
              <a:t>read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831E65-7544-4B4C-A3BF-B00DC12CEC47}"/>
              </a:ext>
            </a:extLst>
          </p:cNvPr>
          <p:cNvSpPr txBox="1"/>
          <p:nvPr/>
        </p:nvSpPr>
        <p:spPr>
          <a:xfrm>
            <a:off x="8411229" y="1741792"/>
            <a:ext cx="3525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verbs here: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3754F35-3695-5746-97FD-98822AEB00F5}"/>
              </a:ext>
            </a:extLst>
          </p:cNvPr>
          <p:cNvCxnSpPr/>
          <p:nvPr/>
        </p:nvCxnSpPr>
        <p:spPr>
          <a:xfrm>
            <a:off x="3845490" y="1910556"/>
            <a:ext cx="0" cy="41896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3ECA70C-C4A1-664C-B876-C60B765A5014}"/>
              </a:ext>
            </a:extLst>
          </p:cNvPr>
          <p:cNvCxnSpPr/>
          <p:nvPr/>
        </p:nvCxnSpPr>
        <p:spPr>
          <a:xfrm>
            <a:off x="7417495" y="1910555"/>
            <a:ext cx="0" cy="41896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Audio Recording 25 Feb 2021 at 09:47:35" descr="Audio Recording 25 Feb 2021 at 09:47:35">
            <a:hlinkClick r:id="" action="ppaction://media"/>
            <a:extLst>
              <a:ext uri="{FF2B5EF4-FFF2-40B4-BE49-F238E27FC236}">
                <a16:creationId xmlns:a16="http://schemas.microsoft.com/office/drawing/2014/main" id="{EB1D731E-DD08-4047-BF9E-6EEA21B30C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23462" y="592296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84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6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97EFB-012F-9A44-87C3-295A60852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Your turn: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F3216-D327-9446-A9B8-B8D2775602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250000"/>
              </a:lnSpc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Make a poster all about verbs using the verb bank. </a:t>
            </a:r>
          </a:p>
          <a:p>
            <a:pPr marL="0" indent="0">
              <a:lnSpc>
                <a:spcPct val="250000"/>
              </a:lnSpc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Draw different verbs around the circle and word in the middle of the page.</a:t>
            </a:r>
          </a:p>
        </p:txBody>
      </p:sp>
      <p:pic>
        <p:nvPicPr>
          <p:cNvPr id="5" name="Audio Recording 25 Feb 2021 at 09:48:01" descr="Audio Recording 25 Feb 2021 at 09:48:01">
            <a:hlinkClick r:id="" action="ppaction://media"/>
            <a:extLst>
              <a:ext uri="{FF2B5EF4-FFF2-40B4-BE49-F238E27FC236}">
                <a16:creationId xmlns:a16="http://schemas.microsoft.com/office/drawing/2014/main" id="{8B054D25-6814-FF4B-92A3-AAB1176F75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47400" y="59055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98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77EE8-19D4-E940-B0B2-4D161438E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Example: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4EFADC-73AA-6A46-B749-606CD2B0D6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8838" y="69141"/>
            <a:ext cx="4730750" cy="6423734"/>
          </a:xfrm>
          <a:prstGeom prst="rect">
            <a:avLst/>
          </a:prstGeom>
        </p:spPr>
      </p:pic>
      <p:pic>
        <p:nvPicPr>
          <p:cNvPr id="5" name="Audio Recording 25 Feb 2021 at 09:35:37" descr="Audio Recording 25 Feb 2021 at 09:35:37">
            <a:hlinkClick r:id="" action="ppaction://media"/>
            <a:extLst>
              <a:ext uri="{FF2B5EF4-FFF2-40B4-BE49-F238E27FC236}">
                <a16:creationId xmlns:a16="http://schemas.microsoft.com/office/drawing/2014/main" id="{488B3318-1FE3-204B-BCDD-B38F52D4B3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47400" y="56800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8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899</TotalTime>
  <Words>454</Words>
  <Application>Microsoft Macintosh PowerPoint</Application>
  <PresentationFormat>Widescreen</PresentationFormat>
  <Paragraphs>64</Paragraphs>
  <Slides>10</Slides>
  <Notes>5</Notes>
  <HiddenSlides>0</HiddenSlides>
  <MMClips>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Learning Intention:   To find verbs</vt:lpstr>
      <vt:lpstr>What is a verb?</vt:lpstr>
      <vt:lpstr>PowerPoint Presentation</vt:lpstr>
      <vt:lpstr>Your turn: </vt:lpstr>
      <vt:lpstr>PowerPoint Presentation</vt:lpstr>
      <vt:lpstr>Your turn:</vt:lpstr>
      <vt:lpstr>Verb Bank:</vt:lpstr>
      <vt:lpstr>Your turn:</vt:lpstr>
      <vt:lpstr>Example:</vt:lpstr>
      <vt:lpstr>Commentary: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Intention:   To find verbs</dc:title>
  <dc:creator>rubie.kiddy</dc:creator>
  <cp:lastModifiedBy>rubie.kiddy</cp:lastModifiedBy>
  <cp:revision>7</cp:revision>
  <dcterms:created xsi:type="dcterms:W3CDTF">2021-02-24T18:23:27Z</dcterms:created>
  <dcterms:modified xsi:type="dcterms:W3CDTF">2021-02-25T09:49:46Z</dcterms:modified>
</cp:coreProperties>
</file>