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A2B9-606B-428A-BD02-4874CF5E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7F81B-6776-40D8-9CCB-F13837A02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5C140-6105-453F-9D9B-11A37746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575EF-227C-4E8C-A962-3DF4DDD4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12949-9D24-4BF1-94DD-B62F3B56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5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E8B3-EB20-4218-80AA-5414F9E2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85950-E706-4734-A702-8527D8CBD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77C7-EB90-4D0C-86EF-E5D6650F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F661-2B0F-40AA-8901-E6091382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A9068-31B7-4A27-BB5D-9D085BDD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6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F8F84-273E-4309-9B2B-11B45BEA6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DCE93-5515-4957-ADAD-A0E2DD95C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48A1-6DDA-49C0-BA33-04AA10B7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DC87-0E7F-4F4B-BAED-CCEECB26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D745-2D39-42BE-A3C5-B09DA78F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5686-9AEB-43BA-B743-9D7816CB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97D7-3A0F-4346-AA74-982145060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034C8-8DCA-4749-A027-761A03E9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EC4AD-8DBD-456B-89D7-ED7F3308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18607-CB34-4463-A436-1D03F486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1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1001-7BE8-4693-B7A0-C1D657C3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CE8A2-EAC0-49D8-981C-A1809B27D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B79E-A9B2-4707-92B6-2514B7FC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B5D5-CAE3-4B6C-8839-2D258AEC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B730-6E1B-4235-A894-FADAB903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9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2577-C956-41E0-9F04-09949FDD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D186-C74D-4FCB-AC02-540B8DA10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E8422-6D64-49DD-B29D-FFA611E37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3C477-AE33-4F64-A623-8164F631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2A81B-E151-417F-9DEF-A4AA300F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5C996-F612-40F2-B8B6-5707FF6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5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06F6-FCB6-4402-8BAA-16561B47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CC26-CA18-487E-BB42-8D51C0E71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A27B7-AD7A-4281-B8B4-C635A06A7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D4A0D-1CCC-44E9-A06B-C938682B6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FF061-6BF3-4437-BEA2-899CD3EEC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7C6A3-E5FD-4C01-8DE5-61ED35D5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94841-6997-48B9-9F64-53D5CA04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E5221-8693-4E3A-94A5-A88F2959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5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2BC8-85F1-46EA-8778-659F5308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A1A03-3152-4C7A-A322-1B8C3D34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50BEB-8E08-4DC7-B536-77073376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A7A3F-8F4C-47E8-932E-D44C5BCD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6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128F2-E83A-4FA0-901A-BE095892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C0BD8-C720-481B-AD3C-4D8548B6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C1798-DC55-4277-A3AB-59D4F549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4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300B-8F1F-4886-8097-F9F2527B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30073-F304-402A-A919-08F4AFDB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D91C3-091E-40DD-AB68-E05FF1B98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3ABEF-96FE-4D3A-8D6A-19A405FB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67FA9-09EB-4498-9968-41621DDF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F0663-25CF-4C71-A493-EF49C6EE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8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43E5-AADA-4C75-B390-12DCA826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2FACB-371C-4C8D-BFB9-C968DBDB4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50571-BA17-4529-B537-86BD94788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DE8CC-173D-4833-850C-C7BC809D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2FFF6-0464-472A-AA1F-5A40CBD9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4BC46-C2B1-463A-81FF-50F83D11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892FF-ECED-4517-9720-B61CE580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02729-9FC1-4C7F-A81F-913FB149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C273-7793-4797-9DDC-B084AA2B0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70CC-1D81-4850-90D9-687CD714C4F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6D97A-7363-40A0-927A-CD19356AC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C010-05C2-44FA-96F7-73CF0E6EB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1CEA6-CA4E-4F27-B673-BAC447557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5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3644B6-6745-40B0-A20B-581631D4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59056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09DE9E-F9CD-4F3E-8B9B-6ED09797DFF9}"/>
              </a:ext>
            </a:extLst>
          </p:cNvPr>
          <p:cNvSpPr/>
          <p:nvPr/>
        </p:nvSpPr>
        <p:spPr>
          <a:xfrm>
            <a:off x="9470713" y="108725"/>
            <a:ext cx="27982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Why does Evan hope Cam hasn’t found the cup yet?</a:t>
            </a:r>
          </a:p>
        </p:txBody>
      </p:sp>
    </p:spTree>
    <p:extLst>
      <p:ext uri="{BB962C8B-B14F-4D97-AF65-F5344CB8AC3E}">
        <p14:creationId xmlns:p14="http://schemas.microsoft.com/office/powerpoint/2010/main" val="405616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FEF9E1-AD32-4775-B2BF-274C8975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4050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ECDC88-1BFA-4041-9B5C-63FB4AA266D6}"/>
              </a:ext>
            </a:extLst>
          </p:cNvPr>
          <p:cNvSpPr/>
          <p:nvPr/>
        </p:nvSpPr>
        <p:spPr>
          <a:xfrm>
            <a:off x="9470713" y="108725"/>
            <a:ext cx="27982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Why does Evan think the cup might be hidden with the lions?</a:t>
            </a:r>
          </a:p>
        </p:txBody>
      </p:sp>
    </p:spTree>
    <p:extLst>
      <p:ext uri="{BB962C8B-B14F-4D97-AF65-F5344CB8AC3E}">
        <p14:creationId xmlns:p14="http://schemas.microsoft.com/office/powerpoint/2010/main" val="3538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3B716-45F1-4160-BEFE-6DC0D89A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374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EE89F3-A3BC-4E32-B74D-A6D7FB22F97F}"/>
              </a:ext>
            </a:extLst>
          </p:cNvPr>
          <p:cNvSpPr/>
          <p:nvPr/>
        </p:nvSpPr>
        <p:spPr>
          <a:xfrm>
            <a:off x="9470713" y="108725"/>
            <a:ext cx="27982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Why does Ray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Ranter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dislike raspberries?</a:t>
            </a:r>
          </a:p>
        </p:txBody>
      </p:sp>
    </p:spTree>
    <p:extLst>
      <p:ext uri="{BB962C8B-B14F-4D97-AF65-F5344CB8AC3E}">
        <p14:creationId xmlns:p14="http://schemas.microsoft.com/office/powerpoint/2010/main" val="329730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CD2BA-C2FC-43BC-AC8C-4318908C8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3879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882149-176C-44E6-B6AA-7C8F206A20B0}"/>
              </a:ext>
            </a:extLst>
          </p:cNvPr>
          <p:cNvSpPr/>
          <p:nvPr/>
        </p:nvSpPr>
        <p:spPr>
          <a:xfrm>
            <a:off x="9470713" y="108725"/>
            <a:ext cx="279822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that the bunny-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wunny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has made a hole in the glass, what do you think might happen next?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8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1</cp:revision>
  <dcterms:created xsi:type="dcterms:W3CDTF">2021-02-09T13:48:02Z</dcterms:created>
  <dcterms:modified xsi:type="dcterms:W3CDTF">2021-02-09T13:58:29Z</dcterms:modified>
</cp:coreProperties>
</file>