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7" r:id="rId2"/>
    <p:sldId id="258" r:id="rId3"/>
    <p:sldId id="256" r:id="rId4"/>
    <p:sldId id="260" r:id="rId5"/>
    <p:sldId id="261" r:id="rId6"/>
    <p:sldId id="262" r:id="rId7"/>
    <p:sldId id="263" r:id="rId8"/>
    <p:sldId id="264" r:id="rId9"/>
    <p:sldId id="265" r:id="rId10"/>
    <p:sldId id="266" r:id="rId11"/>
    <p:sldId id="270" r:id="rId12"/>
    <p:sldId id="267" r:id="rId13"/>
    <p:sldId id="259" r:id="rId14"/>
    <p:sldId id="269" r:id="rId15"/>
    <p:sldId id="26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1990"/>
    <p:restoredTop sz="67215"/>
  </p:normalViewPr>
  <p:slideViewPr>
    <p:cSldViewPr snapToGrid="0" snapToObjects="1">
      <p:cViewPr>
        <p:scale>
          <a:sx n="25" d="100"/>
          <a:sy n="25" d="100"/>
        </p:scale>
        <p:origin x="2880" y="14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C1A526-F8D8-1C40-898B-6DEB2D45458E}" type="datetimeFigureOut">
              <a:rPr lang="en-US" smtClean="0"/>
              <a:t>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136CB5-4A29-544D-91A0-5F07F44406AB}" type="slidenum">
              <a:rPr lang="en-US" smtClean="0"/>
              <a:t>‹#›</a:t>
            </a:fld>
            <a:endParaRPr lang="en-US"/>
          </a:p>
        </p:txBody>
      </p:sp>
    </p:spTree>
    <p:extLst>
      <p:ext uri="{BB962C8B-B14F-4D97-AF65-F5344CB8AC3E}">
        <p14:creationId xmlns:p14="http://schemas.microsoft.com/office/powerpoint/2010/main" val="3335256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Yesterday, we made predictions (guesses) about what Peter and the Wolf could be about. Peter and the Wolf is a traditional tale which is based on a piece of music  composed by Sergei Prokofiev. It has been retold many times. Today we are going to look at the start of the story and see if your predictions were correct. </a:t>
            </a:r>
          </a:p>
        </p:txBody>
      </p:sp>
      <p:sp>
        <p:nvSpPr>
          <p:cNvPr id="4" name="Slide Number Placeholder 3"/>
          <p:cNvSpPr>
            <a:spLocks noGrp="1"/>
          </p:cNvSpPr>
          <p:nvPr>
            <p:ph type="sldNum" sz="quarter" idx="5"/>
          </p:nvPr>
        </p:nvSpPr>
        <p:spPr/>
        <p:txBody>
          <a:bodyPr/>
          <a:lstStyle/>
          <a:p>
            <a:fld id="{06136CB5-4A29-544D-91A0-5F07F44406AB}" type="slidenum">
              <a:rPr lang="en-US" smtClean="0"/>
              <a:t>1</a:t>
            </a:fld>
            <a:endParaRPr lang="en-US"/>
          </a:p>
        </p:txBody>
      </p:sp>
    </p:spTree>
    <p:extLst>
      <p:ext uri="{BB962C8B-B14F-4D97-AF65-F5344CB8AC3E}">
        <p14:creationId xmlns:p14="http://schemas.microsoft.com/office/powerpoint/2010/main" val="473581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Just then Grandfather came out of the house, he was angry that Peter had gone out into the meadow. “It’s a dangerous place this, suppose a wolf would come out of the great dark forest, what would you do then?!”</a:t>
            </a:r>
          </a:p>
          <a:p>
            <a:endParaRPr lang="en-US" dirty="0"/>
          </a:p>
        </p:txBody>
      </p:sp>
      <p:sp>
        <p:nvSpPr>
          <p:cNvPr id="4" name="Slide Number Placeholder 3"/>
          <p:cNvSpPr>
            <a:spLocks noGrp="1"/>
          </p:cNvSpPr>
          <p:nvPr>
            <p:ph type="sldNum" sz="quarter" idx="5"/>
          </p:nvPr>
        </p:nvSpPr>
        <p:spPr/>
        <p:txBody>
          <a:bodyPr/>
          <a:lstStyle/>
          <a:p>
            <a:fld id="{06136CB5-4A29-544D-91A0-5F07F44406AB}" type="slidenum">
              <a:rPr lang="en-US" smtClean="0"/>
              <a:t>10</a:t>
            </a:fld>
            <a:endParaRPr lang="en-US"/>
          </a:p>
        </p:txBody>
      </p:sp>
    </p:spTree>
    <p:extLst>
      <p:ext uri="{BB962C8B-B14F-4D97-AF65-F5344CB8AC3E}">
        <p14:creationId xmlns:p14="http://schemas.microsoft.com/office/powerpoint/2010/main" val="2379762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Peter paid no attention to his Grandfather’s words. Boys like him aren’t afraid of wolves. Grandfather took Peter by the hand, led him home and locked the garden gate.</a:t>
            </a:r>
          </a:p>
          <a:p>
            <a:endParaRPr lang="en-US" dirty="0"/>
          </a:p>
        </p:txBody>
      </p:sp>
      <p:sp>
        <p:nvSpPr>
          <p:cNvPr id="4" name="Slide Number Placeholder 3"/>
          <p:cNvSpPr>
            <a:spLocks noGrp="1"/>
          </p:cNvSpPr>
          <p:nvPr>
            <p:ph type="sldNum" sz="quarter" idx="5"/>
          </p:nvPr>
        </p:nvSpPr>
        <p:spPr/>
        <p:txBody>
          <a:bodyPr/>
          <a:lstStyle/>
          <a:p>
            <a:fld id="{06136CB5-4A29-544D-91A0-5F07F44406AB}" type="slidenum">
              <a:rPr lang="en-US" smtClean="0"/>
              <a:t>11</a:t>
            </a:fld>
            <a:endParaRPr lang="en-US"/>
          </a:p>
        </p:txBody>
      </p:sp>
    </p:spTree>
    <p:extLst>
      <p:ext uri="{BB962C8B-B14F-4D97-AF65-F5344CB8AC3E}">
        <p14:creationId xmlns:p14="http://schemas.microsoft.com/office/powerpoint/2010/main" val="3838969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No sooner had Peter gone, then a big grey wolf came out of the forest.</a:t>
            </a:r>
          </a:p>
          <a:p>
            <a:endParaRPr lang="en-US" dirty="0"/>
          </a:p>
        </p:txBody>
      </p:sp>
      <p:sp>
        <p:nvSpPr>
          <p:cNvPr id="4" name="Slide Number Placeholder 3"/>
          <p:cNvSpPr>
            <a:spLocks noGrp="1"/>
          </p:cNvSpPr>
          <p:nvPr>
            <p:ph type="sldNum" sz="quarter" idx="5"/>
          </p:nvPr>
        </p:nvSpPr>
        <p:spPr/>
        <p:txBody>
          <a:bodyPr/>
          <a:lstStyle/>
          <a:p>
            <a:fld id="{06136CB5-4A29-544D-91A0-5F07F44406AB}" type="slidenum">
              <a:rPr lang="en-US" smtClean="0"/>
              <a:t>12</a:t>
            </a:fld>
            <a:endParaRPr lang="en-US"/>
          </a:p>
        </p:txBody>
      </p:sp>
    </p:spTree>
    <p:extLst>
      <p:ext uri="{BB962C8B-B14F-4D97-AF65-F5344CB8AC3E}">
        <p14:creationId xmlns:p14="http://schemas.microsoft.com/office/powerpoint/2010/main" val="3091612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lgn="ctr">
              <a:buAutoNum type="arabicParenR"/>
            </a:pPr>
            <a:r>
              <a:rPr lang="en-US" dirty="0">
                <a:latin typeface="Arial" panose="020B0604020202020204" pitchFamily="34" charset="0"/>
                <a:cs typeface="Arial" panose="020B0604020202020204" pitchFamily="34" charset="0"/>
              </a:rPr>
              <a:t>Can you describe Peter?</a:t>
            </a:r>
          </a:p>
          <a:p>
            <a:pPr marL="514350" indent="-514350" algn="ctr">
              <a:buAutoNum type="arabicParenR"/>
            </a:pPr>
            <a:endParaRPr lang="en-US" dirty="0">
              <a:latin typeface="Arial" panose="020B0604020202020204" pitchFamily="34" charset="0"/>
              <a:cs typeface="Arial" panose="020B0604020202020204" pitchFamily="34" charset="0"/>
            </a:endParaRPr>
          </a:p>
          <a:p>
            <a:pPr marL="514350" indent="-514350" algn="ctr">
              <a:buAutoNum type="arabicParenR"/>
            </a:pPr>
            <a:r>
              <a:rPr lang="en-US" dirty="0">
                <a:latin typeface="Arial" panose="020B0604020202020204" pitchFamily="34" charset="0"/>
                <a:cs typeface="Arial" panose="020B0604020202020204" pitchFamily="34" charset="0"/>
              </a:rPr>
              <a:t>Which animal does Peter meet first?</a:t>
            </a:r>
          </a:p>
          <a:p>
            <a:pPr marL="514350" indent="-514350" algn="ctr">
              <a:buAutoNum type="arabicParenR"/>
            </a:pPr>
            <a:endParaRPr lang="en-US" dirty="0">
              <a:latin typeface="Arial" panose="020B0604020202020204" pitchFamily="34" charset="0"/>
              <a:cs typeface="Arial" panose="020B0604020202020204" pitchFamily="34" charset="0"/>
            </a:endParaRPr>
          </a:p>
          <a:p>
            <a:pPr marL="514350" indent="-514350" algn="ctr">
              <a:buAutoNum type="arabicParenR"/>
            </a:pPr>
            <a:r>
              <a:rPr lang="en-US" dirty="0">
                <a:latin typeface="Arial" panose="020B0604020202020204" pitchFamily="34" charset="0"/>
                <a:cs typeface="Arial" panose="020B0604020202020204" pitchFamily="34" charset="0"/>
              </a:rPr>
              <a:t>Are duck and bird friends? Why?</a:t>
            </a:r>
          </a:p>
          <a:p>
            <a:pPr marL="514350" indent="-514350" algn="ctr">
              <a:buAutoNum type="arabicParenR"/>
            </a:pPr>
            <a:endParaRPr lang="en-US" dirty="0">
              <a:latin typeface="Arial" panose="020B0604020202020204" pitchFamily="34" charset="0"/>
              <a:cs typeface="Arial" panose="020B0604020202020204" pitchFamily="34" charset="0"/>
            </a:endParaRPr>
          </a:p>
          <a:p>
            <a:pPr marL="514350" indent="-514350" algn="ctr">
              <a:buAutoNum type="arabicParenR"/>
            </a:pPr>
            <a:r>
              <a:rPr lang="en-US" dirty="0">
                <a:latin typeface="Arial" panose="020B0604020202020204" pitchFamily="34" charset="0"/>
                <a:cs typeface="Arial" panose="020B0604020202020204" pitchFamily="34" charset="0"/>
              </a:rPr>
              <a:t>Who tries to eat bird?</a:t>
            </a:r>
          </a:p>
          <a:p>
            <a:pPr marL="514350" indent="-514350" algn="ctr">
              <a:buAutoNum type="arabicParenR"/>
            </a:pPr>
            <a:endParaRPr lang="en-US" dirty="0">
              <a:latin typeface="Arial" panose="020B0604020202020204" pitchFamily="34" charset="0"/>
              <a:cs typeface="Arial" panose="020B0604020202020204" pitchFamily="34" charset="0"/>
            </a:endParaRPr>
          </a:p>
          <a:p>
            <a:pPr marL="514350" indent="-514350" algn="ctr">
              <a:buAutoNum type="arabicParenR"/>
            </a:pPr>
            <a:r>
              <a:rPr lang="en-US" dirty="0">
                <a:latin typeface="Arial" panose="020B0604020202020204" pitchFamily="34" charset="0"/>
                <a:cs typeface="Arial" panose="020B0604020202020204" pitchFamily="34" charset="0"/>
              </a:rPr>
              <a:t>Why is Grandfather angry at Peter?</a:t>
            </a:r>
          </a:p>
          <a:p>
            <a:pPr marL="514350" indent="-514350" algn="ctr">
              <a:buAutoNum type="arabicParenR"/>
            </a:pPr>
            <a:endParaRPr lang="en-US" dirty="0">
              <a:latin typeface="Arial" panose="020B0604020202020204" pitchFamily="34" charset="0"/>
              <a:cs typeface="Arial" panose="020B0604020202020204" pitchFamily="34" charset="0"/>
            </a:endParaRPr>
          </a:p>
          <a:p>
            <a:pPr marL="514350" indent="-514350" algn="ctr">
              <a:buAutoNum type="arabicParenR"/>
            </a:pPr>
            <a:r>
              <a:rPr lang="en-US" dirty="0">
                <a:latin typeface="Arial" panose="020B0604020202020204" pitchFamily="34" charset="0"/>
                <a:cs typeface="Arial" panose="020B0604020202020204" pitchFamily="34" charset="0"/>
              </a:rPr>
              <a:t>What might happen next? </a:t>
            </a:r>
          </a:p>
          <a:p>
            <a:pPr marL="514350" indent="-514350">
              <a:buAutoNum type="arabicParenR"/>
            </a:pPr>
            <a:endParaRPr lang="en-US" dirty="0">
              <a:latin typeface="Arial" panose="020B0604020202020204" pitchFamily="34" charset="0"/>
              <a:cs typeface="Arial" panose="020B0604020202020204" pitchFamily="34" charset="0"/>
            </a:endParaRPr>
          </a:p>
          <a:p>
            <a:pPr marL="514350" indent="-514350">
              <a:buAutoNum type="arabicParen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6136CB5-4A29-544D-91A0-5F07F44406AB}" type="slidenum">
              <a:rPr lang="en-US" smtClean="0"/>
              <a:t>13</a:t>
            </a:fld>
            <a:endParaRPr lang="en-US"/>
          </a:p>
        </p:txBody>
      </p:sp>
    </p:spTree>
    <p:extLst>
      <p:ext uri="{BB962C8B-B14F-4D97-AF65-F5344CB8AC3E}">
        <p14:creationId xmlns:p14="http://schemas.microsoft.com/office/powerpoint/2010/main" val="1980057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136CB5-4A29-544D-91A0-5F07F44406AB}" type="slidenum">
              <a:rPr lang="en-US" smtClean="0"/>
              <a:t>2</a:t>
            </a:fld>
            <a:endParaRPr lang="en-US"/>
          </a:p>
        </p:txBody>
      </p:sp>
    </p:spTree>
    <p:extLst>
      <p:ext uri="{BB962C8B-B14F-4D97-AF65-F5344CB8AC3E}">
        <p14:creationId xmlns:p14="http://schemas.microsoft.com/office/powerpoint/2010/main" val="3825831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 Peter and the Wolf music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Then - </a:t>
            </a:r>
            <a:r>
              <a:rPr lang="en-GB" sz="1200" kern="1200" dirty="0">
                <a:solidFill>
                  <a:schemeClr val="tx1"/>
                </a:solidFill>
                <a:effectLst/>
                <a:latin typeface="+mn-lt"/>
                <a:ea typeface="+mn-ea"/>
                <a:cs typeface="+mn-cs"/>
              </a:rPr>
              <a:t>Peter and the Wolf is a piece of music composed by Sergei Prokofiev in 1936, it has since been narrated, retold and illustrated by different authors. We will look at Ian Beck’s.</a:t>
            </a:r>
          </a:p>
          <a:p>
            <a:endParaRPr lang="en-US" dirty="0"/>
          </a:p>
        </p:txBody>
      </p:sp>
      <p:sp>
        <p:nvSpPr>
          <p:cNvPr id="4" name="Slide Number Placeholder 3"/>
          <p:cNvSpPr>
            <a:spLocks noGrp="1"/>
          </p:cNvSpPr>
          <p:nvPr>
            <p:ph type="sldNum" sz="quarter" idx="5"/>
          </p:nvPr>
        </p:nvSpPr>
        <p:spPr/>
        <p:txBody>
          <a:bodyPr/>
          <a:lstStyle/>
          <a:p>
            <a:fld id="{06136CB5-4A29-544D-91A0-5F07F44406AB}" type="slidenum">
              <a:rPr lang="en-US" smtClean="0"/>
              <a:t>3</a:t>
            </a:fld>
            <a:endParaRPr lang="en-US"/>
          </a:p>
        </p:txBody>
      </p:sp>
    </p:spTree>
    <p:extLst>
      <p:ext uri="{BB962C8B-B14F-4D97-AF65-F5344CB8AC3E}">
        <p14:creationId xmlns:p14="http://schemas.microsoft.com/office/powerpoint/2010/main" val="2709893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Peter lived with his Grandfather in a little wooden house at the edge of a great dark forest. Around their house was a garden, beyond the garden was a meadow.</a:t>
            </a:r>
          </a:p>
          <a:p>
            <a:endParaRPr lang="en-US" dirty="0"/>
          </a:p>
        </p:txBody>
      </p:sp>
      <p:sp>
        <p:nvSpPr>
          <p:cNvPr id="4" name="Slide Number Placeholder 3"/>
          <p:cNvSpPr>
            <a:spLocks noGrp="1"/>
          </p:cNvSpPr>
          <p:nvPr>
            <p:ph type="sldNum" sz="quarter" idx="5"/>
          </p:nvPr>
        </p:nvSpPr>
        <p:spPr/>
        <p:txBody>
          <a:bodyPr/>
          <a:lstStyle/>
          <a:p>
            <a:fld id="{06136CB5-4A29-544D-91A0-5F07F44406AB}" type="slidenum">
              <a:rPr lang="en-US" smtClean="0"/>
              <a:t>4</a:t>
            </a:fld>
            <a:endParaRPr lang="en-US"/>
          </a:p>
        </p:txBody>
      </p:sp>
    </p:spTree>
    <p:extLst>
      <p:ext uri="{BB962C8B-B14F-4D97-AF65-F5344CB8AC3E}">
        <p14:creationId xmlns:p14="http://schemas.microsoft.com/office/powerpoint/2010/main" val="3602563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Early one morning, Peter opened the garden gate and went out into the big green meadow. High up in the tree sat a little bird who was Peter’s friend. “All is quiet, all is quiet,” sang the bird. Just then a fat white duck came waddling along. She was glad that Peter had left the gate open and decided to go for a swim in the deep pond.</a:t>
            </a:r>
          </a:p>
          <a:p>
            <a:endParaRPr lang="en-US" dirty="0"/>
          </a:p>
        </p:txBody>
      </p:sp>
      <p:sp>
        <p:nvSpPr>
          <p:cNvPr id="4" name="Slide Number Placeholder 3"/>
          <p:cNvSpPr>
            <a:spLocks noGrp="1"/>
          </p:cNvSpPr>
          <p:nvPr>
            <p:ph type="sldNum" sz="quarter" idx="5"/>
          </p:nvPr>
        </p:nvSpPr>
        <p:spPr/>
        <p:txBody>
          <a:bodyPr/>
          <a:lstStyle/>
          <a:p>
            <a:fld id="{06136CB5-4A29-544D-91A0-5F07F44406AB}" type="slidenum">
              <a:rPr lang="en-US" smtClean="0"/>
              <a:t>5</a:t>
            </a:fld>
            <a:endParaRPr lang="en-US"/>
          </a:p>
        </p:txBody>
      </p:sp>
    </p:spTree>
    <p:extLst>
      <p:ext uri="{BB962C8B-B14F-4D97-AF65-F5344CB8AC3E}">
        <p14:creationId xmlns:p14="http://schemas.microsoft.com/office/powerpoint/2010/main" val="2754039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Seeing the duck, the little bird flew down from the tree and settled next to her on the grass. He looked her up and down. “What kind of bird are you if you can’t fly?” He said.</a:t>
            </a:r>
          </a:p>
          <a:p>
            <a:endParaRPr lang="en-US" dirty="0"/>
          </a:p>
        </p:txBody>
      </p:sp>
      <p:sp>
        <p:nvSpPr>
          <p:cNvPr id="4" name="Slide Number Placeholder 3"/>
          <p:cNvSpPr>
            <a:spLocks noGrp="1"/>
          </p:cNvSpPr>
          <p:nvPr>
            <p:ph type="sldNum" sz="quarter" idx="5"/>
          </p:nvPr>
        </p:nvSpPr>
        <p:spPr/>
        <p:txBody>
          <a:bodyPr/>
          <a:lstStyle/>
          <a:p>
            <a:fld id="{06136CB5-4A29-544D-91A0-5F07F44406AB}" type="slidenum">
              <a:rPr lang="en-US" smtClean="0"/>
              <a:t>6</a:t>
            </a:fld>
            <a:endParaRPr lang="en-US"/>
          </a:p>
        </p:txBody>
      </p:sp>
    </p:spTree>
    <p:extLst>
      <p:ext uri="{BB962C8B-B14F-4D97-AF65-F5344CB8AC3E}">
        <p14:creationId xmlns:p14="http://schemas.microsoft.com/office/powerpoint/2010/main" val="207352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duck just shook her feathers and said, “What kind of bird are you, if you can’t swim?” She dived into the water. Peter watched them as they argued and argued. The duck quacking in the pond and the little bird hopping around the edge.</a:t>
            </a:r>
          </a:p>
          <a:p>
            <a:endParaRPr lang="en-US" dirty="0"/>
          </a:p>
        </p:txBody>
      </p:sp>
      <p:sp>
        <p:nvSpPr>
          <p:cNvPr id="4" name="Slide Number Placeholder 3"/>
          <p:cNvSpPr>
            <a:spLocks noGrp="1"/>
          </p:cNvSpPr>
          <p:nvPr>
            <p:ph type="sldNum" sz="quarter" idx="5"/>
          </p:nvPr>
        </p:nvSpPr>
        <p:spPr/>
        <p:txBody>
          <a:bodyPr/>
          <a:lstStyle/>
          <a:p>
            <a:fld id="{06136CB5-4A29-544D-91A0-5F07F44406AB}" type="slidenum">
              <a:rPr lang="en-US" smtClean="0"/>
              <a:t>7</a:t>
            </a:fld>
            <a:endParaRPr lang="en-US"/>
          </a:p>
        </p:txBody>
      </p:sp>
    </p:spTree>
    <p:extLst>
      <p:ext uri="{BB962C8B-B14F-4D97-AF65-F5344CB8AC3E}">
        <p14:creationId xmlns:p14="http://schemas.microsoft.com/office/powerpoint/2010/main" val="3032434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Suddenly, something caught Peter’s eye. It was a cat, creeping slowly towards them. The cat was thinking, “While the little bird is so busy arguing with that duck, I’ll just grab him!” Stealthily she crept nearer and nearer on her soft velvet paws.</a:t>
            </a:r>
          </a:p>
          <a:p>
            <a:endParaRPr lang="en-US" dirty="0"/>
          </a:p>
        </p:txBody>
      </p:sp>
      <p:sp>
        <p:nvSpPr>
          <p:cNvPr id="4" name="Slide Number Placeholder 3"/>
          <p:cNvSpPr>
            <a:spLocks noGrp="1"/>
          </p:cNvSpPr>
          <p:nvPr>
            <p:ph type="sldNum" sz="quarter" idx="5"/>
          </p:nvPr>
        </p:nvSpPr>
        <p:spPr/>
        <p:txBody>
          <a:bodyPr/>
          <a:lstStyle/>
          <a:p>
            <a:fld id="{06136CB5-4A29-544D-91A0-5F07F44406AB}" type="slidenum">
              <a:rPr lang="en-US" smtClean="0"/>
              <a:t>8</a:t>
            </a:fld>
            <a:endParaRPr lang="en-US"/>
          </a:p>
        </p:txBody>
      </p:sp>
    </p:spTree>
    <p:extLst>
      <p:ext uri="{BB962C8B-B14F-4D97-AF65-F5344CB8AC3E}">
        <p14:creationId xmlns:p14="http://schemas.microsoft.com/office/powerpoint/2010/main" val="1573467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out!” Shouted Peter and the bird flew high into the tree while the duck quacked and flapped in the middle of the pond. The cat walked round and round the tree and thought, “Is it worth climbing up so high? By the time I get near the bird, he will have flown away!”</a:t>
            </a:r>
          </a:p>
        </p:txBody>
      </p:sp>
      <p:sp>
        <p:nvSpPr>
          <p:cNvPr id="4" name="Slide Number Placeholder 3"/>
          <p:cNvSpPr>
            <a:spLocks noGrp="1"/>
          </p:cNvSpPr>
          <p:nvPr>
            <p:ph type="sldNum" sz="quarter" idx="5"/>
          </p:nvPr>
        </p:nvSpPr>
        <p:spPr/>
        <p:txBody>
          <a:bodyPr/>
          <a:lstStyle/>
          <a:p>
            <a:fld id="{06136CB5-4A29-544D-91A0-5F07F44406AB}" type="slidenum">
              <a:rPr lang="en-US" smtClean="0"/>
              <a:t>9</a:t>
            </a:fld>
            <a:endParaRPr lang="en-US"/>
          </a:p>
        </p:txBody>
      </p:sp>
    </p:spTree>
    <p:extLst>
      <p:ext uri="{BB962C8B-B14F-4D97-AF65-F5344CB8AC3E}">
        <p14:creationId xmlns:p14="http://schemas.microsoft.com/office/powerpoint/2010/main" val="477215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CE34E-5760-CB49-BC81-64C36B804E4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391ECDF-9ADE-2C46-83CF-899B4169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63F390D-ED3C-B340-8859-B9EA1E182195}"/>
              </a:ext>
            </a:extLst>
          </p:cNvPr>
          <p:cNvSpPr>
            <a:spLocks noGrp="1"/>
          </p:cNvSpPr>
          <p:nvPr>
            <p:ph type="dt" sz="half" idx="10"/>
          </p:nvPr>
        </p:nvSpPr>
        <p:spPr/>
        <p:txBody>
          <a:bodyPr/>
          <a:lstStyle/>
          <a:p>
            <a:fld id="{62F24AA3-5A82-EC4A-BCDC-B30326BC6662}" type="datetimeFigureOut">
              <a:rPr lang="en-US" smtClean="0"/>
              <a:t>1/20/21</a:t>
            </a:fld>
            <a:endParaRPr lang="en-US"/>
          </a:p>
        </p:txBody>
      </p:sp>
      <p:sp>
        <p:nvSpPr>
          <p:cNvPr id="5" name="Footer Placeholder 4">
            <a:extLst>
              <a:ext uri="{FF2B5EF4-FFF2-40B4-BE49-F238E27FC236}">
                <a16:creationId xmlns:a16="http://schemas.microsoft.com/office/drawing/2014/main" id="{815FCF18-EA83-7B4C-9071-751EC71CC4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A71A3D-1485-0C42-A362-C88A5726BF07}"/>
              </a:ext>
            </a:extLst>
          </p:cNvPr>
          <p:cNvSpPr>
            <a:spLocks noGrp="1"/>
          </p:cNvSpPr>
          <p:nvPr>
            <p:ph type="sldNum" sz="quarter" idx="12"/>
          </p:nvPr>
        </p:nvSpPr>
        <p:spPr/>
        <p:txBody>
          <a:bodyPr/>
          <a:lstStyle/>
          <a:p>
            <a:fld id="{D564F0A5-AB49-BD43-8C42-22FCF41C176B}" type="slidenum">
              <a:rPr lang="en-US" smtClean="0"/>
              <a:t>‹#›</a:t>
            </a:fld>
            <a:endParaRPr lang="en-US"/>
          </a:p>
        </p:txBody>
      </p:sp>
    </p:spTree>
    <p:extLst>
      <p:ext uri="{BB962C8B-B14F-4D97-AF65-F5344CB8AC3E}">
        <p14:creationId xmlns:p14="http://schemas.microsoft.com/office/powerpoint/2010/main" val="1524258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DF294-FB43-6740-9C2A-B64188E649F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02CB9EC-6DF2-B04E-95D5-80E0E067085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D2946EB-5B90-304B-AC68-6D7CFB376626}"/>
              </a:ext>
            </a:extLst>
          </p:cNvPr>
          <p:cNvSpPr>
            <a:spLocks noGrp="1"/>
          </p:cNvSpPr>
          <p:nvPr>
            <p:ph type="dt" sz="half" idx="10"/>
          </p:nvPr>
        </p:nvSpPr>
        <p:spPr/>
        <p:txBody>
          <a:bodyPr/>
          <a:lstStyle/>
          <a:p>
            <a:fld id="{62F24AA3-5A82-EC4A-BCDC-B30326BC6662}" type="datetimeFigureOut">
              <a:rPr lang="en-US" smtClean="0"/>
              <a:t>1/20/21</a:t>
            </a:fld>
            <a:endParaRPr lang="en-US"/>
          </a:p>
        </p:txBody>
      </p:sp>
      <p:sp>
        <p:nvSpPr>
          <p:cNvPr id="5" name="Footer Placeholder 4">
            <a:extLst>
              <a:ext uri="{FF2B5EF4-FFF2-40B4-BE49-F238E27FC236}">
                <a16:creationId xmlns:a16="http://schemas.microsoft.com/office/drawing/2014/main" id="{E39B1E37-A0ED-8C42-97B5-1C11FFA6FF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537D65-E372-7B4D-92F1-32AF70BA21AF}"/>
              </a:ext>
            </a:extLst>
          </p:cNvPr>
          <p:cNvSpPr>
            <a:spLocks noGrp="1"/>
          </p:cNvSpPr>
          <p:nvPr>
            <p:ph type="sldNum" sz="quarter" idx="12"/>
          </p:nvPr>
        </p:nvSpPr>
        <p:spPr/>
        <p:txBody>
          <a:bodyPr/>
          <a:lstStyle/>
          <a:p>
            <a:fld id="{D564F0A5-AB49-BD43-8C42-22FCF41C176B}" type="slidenum">
              <a:rPr lang="en-US" smtClean="0"/>
              <a:t>‹#›</a:t>
            </a:fld>
            <a:endParaRPr lang="en-US"/>
          </a:p>
        </p:txBody>
      </p:sp>
    </p:spTree>
    <p:extLst>
      <p:ext uri="{BB962C8B-B14F-4D97-AF65-F5344CB8AC3E}">
        <p14:creationId xmlns:p14="http://schemas.microsoft.com/office/powerpoint/2010/main" val="2066908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43E3DB-1B59-5C4E-A416-50E28FF6190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1C777E7-9064-2D4F-A244-B3AA4851758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8BDABF4-E12B-8942-B6AE-0EE8424AD31F}"/>
              </a:ext>
            </a:extLst>
          </p:cNvPr>
          <p:cNvSpPr>
            <a:spLocks noGrp="1"/>
          </p:cNvSpPr>
          <p:nvPr>
            <p:ph type="dt" sz="half" idx="10"/>
          </p:nvPr>
        </p:nvSpPr>
        <p:spPr/>
        <p:txBody>
          <a:bodyPr/>
          <a:lstStyle/>
          <a:p>
            <a:fld id="{62F24AA3-5A82-EC4A-BCDC-B30326BC6662}" type="datetimeFigureOut">
              <a:rPr lang="en-US" smtClean="0"/>
              <a:t>1/20/21</a:t>
            </a:fld>
            <a:endParaRPr lang="en-US"/>
          </a:p>
        </p:txBody>
      </p:sp>
      <p:sp>
        <p:nvSpPr>
          <p:cNvPr id="5" name="Footer Placeholder 4">
            <a:extLst>
              <a:ext uri="{FF2B5EF4-FFF2-40B4-BE49-F238E27FC236}">
                <a16:creationId xmlns:a16="http://schemas.microsoft.com/office/drawing/2014/main" id="{BE5EABFE-A1DA-004A-AA58-CE0BBC3FE0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6200B6-C770-234E-9EC2-BBD1A8683889}"/>
              </a:ext>
            </a:extLst>
          </p:cNvPr>
          <p:cNvSpPr>
            <a:spLocks noGrp="1"/>
          </p:cNvSpPr>
          <p:nvPr>
            <p:ph type="sldNum" sz="quarter" idx="12"/>
          </p:nvPr>
        </p:nvSpPr>
        <p:spPr/>
        <p:txBody>
          <a:bodyPr/>
          <a:lstStyle/>
          <a:p>
            <a:fld id="{D564F0A5-AB49-BD43-8C42-22FCF41C176B}" type="slidenum">
              <a:rPr lang="en-US" smtClean="0"/>
              <a:t>‹#›</a:t>
            </a:fld>
            <a:endParaRPr lang="en-US"/>
          </a:p>
        </p:txBody>
      </p:sp>
    </p:spTree>
    <p:extLst>
      <p:ext uri="{BB962C8B-B14F-4D97-AF65-F5344CB8AC3E}">
        <p14:creationId xmlns:p14="http://schemas.microsoft.com/office/powerpoint/2010/main" val="3950650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F4EF5-1146-7B4A-8ABE-13326F9AEC5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7CB89E7-6DC9-6C4D-8AB8-7FA6D98DC11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6AAAAEC-0461-0D40-8431-CE7EB3235B62}"/>
              </a:ext>
            </a:extLst>
          </p:cNvPr>
          <p:cNvSpPr>
            <a:spLocks noGrp="1"/>
          </p:cNvSpPr>
          <p:nvPr>
            <p:ph type="dt" sz="half" idx="10"/>
          </p:nvPr>
        </p:nvSpPr>
        <p:spPr/>
        <p:txBody>
          <a:bodyPr/>
          <a:lstStyle/>
          <a:p>
            <a:fld id="{62F24AA3-5A82-EC4A-BCDC-B30326BC6662}" type="datetimeFigureOut">
              <a:rPr lang="en-US" smtClean="0"/>
              <a:t>1/20/21</a:t>
            </a:fld>
            <a:endParaRPr lang="en-US"/>
          </a:p>
        </p:txBody>
      </p:sp>
      <p:sp>
        <p:nvSpPr>
          <p:cNvPr id="5" name="Footer Placeholder 4">
            <a:extLst>
              <a:ext uri="{FF2B5EF4-FFF2-40B4-BE49-F238E27FC236}">
                <a16:creationId xmlns:a16="http://schemas.microsoft.com/office/drawing/2014/main" id="{C4A82970-6CC1-954D-A33F-8A86F460FE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5962EF-3136-D940-9C12-FB882F4B530A}"/>
              </a:ext>
            </a:extLst>
          </p:cNvPr>
          <p:cNvSpPr>
            <a:spLocks noGrp="1"/>
          </p:cNvSpPr>
          <p:nvPr>
            <p:ph type="sldNum" sz="quarter" idx="12"/>
          </p:nvPr>
        </p:nvSpPr>
        <p:spPr/>
        <p:txBody>
          <a:bodyPr/>
          <a:lstStyle/>
          <a:p>
            <a:fld id="{D564F0A5-AB49-BD43-8C42-22FCF41C176B}" type="slidenum">
              <a:rPr lang="en-US" smtClean="0"/>
              <a:t>‹#›</a:t>
            </a:fld>
            <a:endParaRPr lang="en-US"/>
          </a:p>
        </p:txBody>
      </p:sp>
    </p:spTree>
    <p:extLst>
      <p:ext uri="{BB962C8B-B14F-4D97-AF65-F5344CB8AC3E}">
        <p14:creationId xmlns:p14="http://schemas.microsoft.com/office/powerpoint/2010/main" val="201800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843E0-B18C-604C-9679-C9A33651915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85A3896-5689-764D-91A6-66FE5369B4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F7FFB79-2BBC-9F4C-A3F6-DA4E99B6FF03}"/>
              </a:ext>
            </a:extLst>
          </p:cNvPr>
          <p:cNvSpPr>
            <a:spLocks noGrp="1"/>
          </p:cNvSpPr>
          <p:nvPr>
            <p:ph type="dt" sz="half" idx="10"/>
          </p:nvPr>
        </p:nvSpPr>
        <p:spPr/>
        <p:txBody>
          <a:bodyPr/>
          <a:lstStyle/>
          <a:p>
            <a:fld id="{62F24AA3-5A82-EC4A-BCDC-B30326BC6662}" type="datetimeFigureOut">
              <a:rPr lang="en-US" smtClean="0"/>
              <a:t>1/20/21</a:t>
            </a:fld>
            <a:endParaRPr lang="en-US"/>
          </a:p>
        </p:txBody>
      </p:sp>
      <p:sp>
        <p:nvSpPr>
          <p:cNvPr id="5" name="Footer Placeholder 4">
            <a:extLst>
              <a:ext uri="{FF2B5EF4-FFF2-40B4-BE49-F238E27FC236}">
                <a16:creationId xmlns:a16="http://schemas.microsoft.com/office/drawing/2014/main" id="{16399A0A-7683-8148-ABF0-5F83D6772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D1243B-2730-7542-8BC7-473ED83DD41A}"/>
              </a:ext>
            </a:extLst>
          </p:cNvPr>
          <p:cNvSpPr>
            <a:spLocks noGrp="1"/>
          </p:cNvSpPr>
          <p:nvPr>
            <p:ph type="sldNum" sz="quarter" idx="12"/>
          </p:nvPr>
        </p:nvSpPr>
        <p:spPr/>
        <p:txBody>
          <a:bodyPr/>
          <a:lstStyle/>
          <a:p>
            <a:fld id="{D564F0A5-AB49-BD43-8C42-22FCF41C176B}" type="slidenum">
              <a:rPr lang="en-US" smtClean="0"/>
              <a:t>‹#›</a:t>
            </a:fld>
            <a:endParaRPr lang="en-US"/>
          </a:p>
        </p:txBody>
      </p:sp>
    </p:spTree>
    <p:extLst>
      <p:ext uri="{BB962C8B-B14F-4D97-AF65-F5344CB8AC3E}">
        <p14:creationId xmlns:p14="http://schemas.microsoft.com/office/powerpoint/2010/main" val="320786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CAB0A-E914-0441-83EF-A0279349E83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637516E-7535-9B41-8C63-98544A59A4A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E11B721-5F59-CF42-87D4-B055858C4BE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008D7C9-283F-1345-AB48-C8AE72C07929}"/>
              </a:ext>
            </a:extLst>
          </p:cNvPr>
          <p:cNvSpPr>
            <a:spLocks noGrp="1"/>
          </p:cNvSpPr>
          <p:nvPr>
            <p:ph type="dt" sz="half" idx="10"/>
          </p:nvPr>
        </p:nvSpPr>
        <p:spPr/>
        <p:txBody>
          <a:bodyPr/>
          <a:lstStyle/>
          <a:p>
            <a:fld id="{62F24AA3-5A82-EC4A-BCDC-B30326BC6662}" type="datetimeFigureOut">
              <a:rPr lang="en-US" smtClean="0"/>
              <a:t>1/20/21</a:t>
            </a:fld>
            <a:endParaRPr lang="en-US"/>
          </a:p>
        </p:txBody>
      </p:sp>
      <p:sp>
        <p:nvSpPr>
          <p:cNvPr id="6" name="Footer Placeholder 5">
            <a:extLst>
              <a:ext uri="{FF2B5EF4-FFF2-40B4-BE49-F238E27FC236}">
                <a16:creationId xmlns:a16="http://schemas.microsoft.com/office/drawing/2014/main" id="{94D6697C-34A0-5040-9D1C-1B2781DC94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E3A20A-A002-A646-A3DB-CE0B35688788}"/>
              </a:ext>
            </a:extLst>
          </p:cNvPr>
          <p:cNvSpPr>
            <a:spLocks noGrp="1"/>
          </p:cNvSpPr>
          <p:nvPr>
            <p:ph type="sldNum" sz="quarter" idx="12"/>
          </p:nvPr>
        </p:nvSpPr>
        <p:spPr/>
        <p:txBody>
          <a:bodyPr/>
          <a:lstStyle/>
          <a:p>
            <a:fld id="{D564F0A5-AB49-BD43-8C42-22FCF41C176B}" type="slidenum">
              <a:rPr lang="en-US" smtClean="0"/>
              <a:t>‹#›</a:t>
            </a:fld>
            <a:endParaRPr lang="en-US"/>
          </a:p>
        </p:txBody>
      </p:sp>
    </p:spTree>
    <p:extLst>
      <p:ext uri="{BB962C8B-B14F-4D97-AF65-F5344CB8AC3E}">
        <p14:creationId xmlns:p14="http://schemas.microsoft.com/office/powerpoint/2010/main" val="242641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C0206-5A21-EC4B-BA3E-37784E4A74D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44A8A08-813C-4A45-BA96-56698A88D9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0D9B92B-DDA8-3142-A807-3E73D237D88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FA397BF-24BF-A943-92FB-816D3A52FA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ADE668A-D481-0740-AC93-0E5A062C1EA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C93573B-E4F8-304B-A917-B25616EFD210}"/>
              </a:ext>
            </a:extLst>
          </p:cNvPr>
          <p:cNvSpPr>
            <a:spLocks noGrp="1"/>
          </p:cNvSpPr>
          <p:nvPr>
            <p:ph type="dt" sz="half" idx="10"/>
          </p:nvPr>
        </p:nvSpPr>
        <p:spPr/>
        <p:txBody>
          <a:bodyPr/>
          <a:lstStyle/>
          <a:p>
            <a:fld id="{62F24AA3-5A82-EC4A-BCDC-B30326BC6662}" type="datetimeFigureOut">
              <a:rPr lang="en-US" smtClean="0"/>
              <a:t>1/20/21</a:t>
            </a:fld>
            <a:endParaRPr lang="en-US"/>
          </a:p>
        </p:txBody>
      </p:sp>
      <p:sp>
        <p:nvSpPr>
          <p:cNvPr id="8" name="Footer Placeholder 7">
            <a:extLst>
              <a:ext uri="{FF2B5EF4-FFF2-40B4-BE49-F238E27FC236}">
                <a16:creationId xmlns:a16="http://schemas.microsoft.com/office/drawing/2014/main" id="{22303DE9-93E2-F440-A9A3-2728822D15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8D0782-B4F2-8B4D-B2E0-085E75461B94}"/>
              </a:ext>
            </a:extLst>
          </p:cNvPr>
          <p:cNvSpPr>
            <a:spLocks noGrp="1"/>
          </p:cNvSpPr>
          <p:nvPr>
            <p:ph type="sldNum" sz="quarter" idx="12"/>
          </p:nvPr>
        </p:nvSpPr>
        <p:spPr/>
        <p:txBody>
          <a:bodyPr/>
          <a:lstStyle/>
          <a:p>
            <a:fld id="{D564F0A5-AB49-BD43-8C42-22FCF41C176B}" type="slidenum">
              <a:rPr lang="en-US" smtClean="0"/>
              <a:t>‹#›</a:t>
            </a:fld>
            <a:endParaRPr lang="en-US"/>
          </a:p>
        </p:txBody>
      </p:sp>
    </p:spTree>
    <p:extLst>
      <p:ext uri="{BB962C8B-B14F-4D97-AF65-F5344CB8AC3E}">
        <p14:creationId xmlns:p14="http://schemas.microsoft.com/office/powerpoint/2010/main" val="2100839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E03D7-3DAF-044C-B434-B260D2A24DE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CC62733-5357-5D45-9264-D8E561A206D2}"/>
              </a:ext>
            </a:extLst>
          </p:cNvPr>
          <p:cNvSpPr>
            <a:spLocks noGrp="1"/>
          </p:cNvSpPr>
          <p:nvPr>
            <p:ph type="dt" sz="half" idx="10"/>
          </p:nvPr>
        </p:nvSpPr>
        <p:spPr/>
        <p:txBody>
          <a:bodyPr/>
          <a:lstStyle/>
          <a:p>
            <a:fld id="{62F24AA3-5A82-EC4A-BCDC-B30326BC6662}" type="datetimeFigureOut">
              <a:rPr lang="en-US" smtClean="0"/>
              <a:t>1/20/21</a:t>
            </a:fld>
            <a:endParaRPr lang="en-US"/>
          </a:p>
        </p:txBody>
      </p:sp>
      <p:sp>
        <p:nvSpPr>
          <p:cNvPr id="4" name="Footer Placeholder 3">
            <a:extLst>
              <a:ext uri="{FF2B5EF4-FFF2-40B4-BE49-F238E27FC236}">
                <a16:creationId xmlns:a16="http://schemas.microsoft.com/office/drawing/2014/main" id="{12F43BBF-1DDE-EE46-A5F5-6F0EC7B43C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5773382-5DAB-4143-B00B-BEDC78FE4436}"/>
              </a:ext>
            </a:extLst>
          </p:cNvPr>
          <p:cNvSpPr>
            <a:spLocks noGrp="1"/>
          </p:cNvSpPr>
          <p:nvPr>
            <p:ph type="sldNum" sz="quarter" idx="12"/>
          </p:nvPr>
        </p:nvSpPr>
        <p:spPr/>
        <p:txBody>
          <a:bodyPr/>
          <a:lstStyle/>
          <a:p>
            <a:fld id="{D564F0A5-AB49-BD43-8C42-22FCF41C176B}" type="slidenum">
              <a:rPr lang="en-US" smtClean="0"/>
              <a:t>‹#›</a:t>
            </a:fld>
            <a:endParaRPr lang="en-US"/>
          </a:p>
        </p:txBody>
      </p:sp>
    </p:spTree>
    <p:extLst>
      <p:ext uri="{BB962C8B-B14F-4D97-AF65-F5344CB8AC3E}">
        <p14:creationId xmlns:p14="http://schemas.microsoft.com/office/powerpoint/2010/main" val="3837388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597486-6D8F-864A-9F00-F721F49B259B}"/>
              </a:ext>
            </a:extLst>
          </p:cNvPr>
          <p:cNvSpPr>
            <a:spLocks noGrp="1"/>
          </p:cNvSpPr>
          <p:nvPr>
            <p:ph type="dt" sz="half" idx="10"/>
          </p:nvPr>
        </p:nvSpPr>
        <p:spPr/>
        <p:txBody>
          <a:bodyPr/>
          <a:lstStyle/>
          <a:p>
            <a:fld id="{62F24AA3-5A82-EC4A-BCDC-B30326BC6662}" type="datetimeFigureOut">
              <a:rPr lang="en-US" smtClean="0"/>
              <a:t>1/20/21</a:t>
            </a:fld>
            <a:endParaRPr lang="en-US"/>
          </a:p>
        </p:txBody>
      </p:sp>
      <p:sp>
        <p:nvSpPr>
          <p:cNvPr id="3" name="Footer Placeholder 2">
            <a:extLst>
              <a:ext uri="{FF2B5EF4-FFF2-40B4-BE49-F238E27FC236}">
                <a16:creationId xmlns:a16="http://schemas.microsoft.com/office/drawing/2014/main" id="{E5698D12-4D26-9944-B435-8FE74B619A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8E4108-E76D-384F-A44A-20489953F8E6}"/>
              </a:ext>
            </a:extLst>
          </p:cNvPr>
          <p:cNvSpPr>
            <a:spLocks noGrp="1"/>
          </p:cNvSpPr>
          <p:nvPr>
            <p:ph type="sldNum" sz="quarter" idx="12"/>
          </p:nvPr>
        </p:nvSpPr>
        <p:spPr/>
        <p:txBody>
          <a:bodyPr/>
          <a:lstStyle/>
          <a:p>
            <a:fld id="{D564F0A5-AB49-BD43-8C42-22FCF41C176B}" type="slidenum">
              <a:rPr lang="en-US" smtClean="0"/>
              <a:t>‹#›</a:t>
            </a:fld>
            <a:endParaRPr lang="en-US"/>
          </a:p>
        </p:txBody>
      </p:sp>
    </p:spTree>
    <p:extLst>
      <p:ext uri="{BB962C8B-B14F-4D97-AF65-F5344CB8AC3E}">
        <p14:creationId xmlns:p14="http://schemas.microsoft.com/office/powerpoint/2010/main" val="2071807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F319A-DD15-B843-93A6-1EE6E18486F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77A386C-D7BF-E24D-AAAF-E41A0EEA36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3D6F542-4FCC-A24B-A2B6-EFCC9F5567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488644B-E24D-194E-9BC3-1CCDE7714765}"/>
              </a:ext>
            </a:extLst>
          </p:cNvPr>
          <p:cNvSpPr>
            <a:spLocks noGrp="1"/>
          </p:cNvSpPr>
          <p:nvPr>
            <p:ph type="dt" sz="half" idx="10"/>
          </p:nvPr>
        </p:nvSpPr>
        <p:spPr/>
        <p:txBody>
          <a:bodyPr/>
          <a:lstStyle/>
          <a:p>
            <a:fld id="{62F24AA3-5A82-EC4A-BCDC-B30326BC6662}" type="datetimeFigureOut">
              <a:rPr lang="en-US" smtClean="0"/>
              <a:t>1/20/21</a:t>
            </a:fld>
            <a:endParaRPr lang="en-US"/>
          </a:p>
        </p:txBody>
      </p:sp>
      <p:sp>
        <p:nvSpPr>
          <p:cNvPr id="6" name="Footer Placeholder 5">
            <a:extLst>
              <a:ext uri="{FF2B5EF4-FFF2-40B4-BE49-F238E27FC236}">
                <a16:creationId xmlns:a16="http://schemas.microsoft.com/office/drawing/2014/main" id="{A842C1C0-CC5C-5044-B23A-A979FD061C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5F6246-B744-164D-AB06-50AB264577F0}"/>
              </a:ext>
            </a:extLst>
          </p:cNvPr>
          <p:cNvSpPr>
            <a:spLocks noGrp="1"/>
          </p:cNvSpPr>
          <p:nvPr>
            <p:ph type="sldNum" sz="quarter" idx="12"/>
          </p:nvPr>
        </p:nvSpPr>
        <p:spPr/>
        <p:txBody>
          <a:bodyPr/>
          <a:lstStyle/>
          <a:p>
            <a:fld id="{D564F0A5-AB49-BD43-8C42-22FCF41C176B}" type="slidenum">
              <a:rPr lang="en-US" smtClean="0"/>
              <a:t>‹#›</a:t>
            </a:fld>
            <a:endParaRPr lang="en-US"/>
          </a:p>
        </p:txBody>
      </p:sp>
    </p:spTree>
    <p:extLst>
      <p:ext uri="{BB962C8B-B14F-4D97-AF65-F5344CB8AC3E}">
        <p14:creationId xmlns:p14="http://schemas.microsoft.com/office/powerpoint/2010/main" val="2080879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2FADE-7D9F-5A41-8C96-186C07AEB8E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F98CAF8-D830-984C-AA82-D0C3419C81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72B0F8-89E6-4B44-992F-D48649B936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DB3D358-4B34-2042-9390-2EAA5D58B434}"/>
              </a:ext>
            </a:extLst>
          </p:cNvPr>
          <p:cNvSpPr>
            <a:spLocks noGrp="1"/>
          </p:cNvSpPr>
          <p:nvPr>
            <p:ph type="dt" sz="half" idx="10"/>
          </p:nvPr>
        </p:nvSpPr>
        <p:spPr/>
        <p:txBody>
          <a:bodyPr/>
          <a:lstStyle/>
          <a:p>
            <a:fld id="{62F24AA3-5A82-EC4A-BCDC-B30326BC6662}" type="datetimeFigureOut">
              <a:rPr lang="en-US" smtClean="0"/>
              <a:t>1/20/21</a:t>
            </a:fld>
            <a:endParaRPr lang="en-US"/>
          </a:p>
        </p:txBody>
      </p:sp>
      <p:sp>
        <p:nvSpPr>
          <p:cNvPr id="6" name="Footer Placeholder 5">
            <a:extLst>
              <a:ext uri="{FF2B5EF4-FFF2-40B4-BE49-F238E27FC236}">
                <a16:creationId xmlns:a16="http://schemas.microsoft.com/office/drawing/2014/main" id="{D3834BF7-7D53-3A44-A114-9D38E64DE8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19149B-964A-1741-A900-2FB1D67925AB}"/>
              </a:ext>
            </a:extLst>
          </p:cNvPr>
          <p:cNvSpPr>
            <a:spLocks noGrp="1"/>
          </p:cNvSpPr>
          <p:nvPr>
            <p:ph type="sldNum" sz="quarter" idx="12"/>
          </p:nvPr>
        </p:nvSpPr>
        <p:spPr/>
        <p:txBody>
          <a:bodyPr/>
          <a:lstStyle/>
          <a:p>
            <a:fld id="{D564F0A5-AB49-BD43-8C42-22FCF41C176B}" type="slidenum">
              <a:rPr lang="en-US" smtClean="0"/>
              <a:t>‹#›</a:t>
            </a:fld>
            <a:endParaRPr lang="en-US"/>
          </a:p>
        </p:txBody>
      </p:sp>
    </p:spTree>
    <p:extLst>
      <p:ext uri="{BB962C8B-B14F-4D97-AF65-F5344CB8AC3E}">
        <p14:creationId xmlns:p14="http://schemas.microsoft.com/office/powerpoint/2010/main" val="1579134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D44BAB-90CD-6E49-802A-E63AB5F249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F0E6791-971A-6942-8F97-5021CDB910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8E05F51-4A58-BC43-9EC1-D68509C5AF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F24AA3-5A82-EC4A-BCDC-B30326BC6662}" type="datetimeFigureOut">
              <a:rPr lang="en-US" smtClean="0"/>
              <a:t>1/20/21</a:t>
            </a:fld>
            <a:endParaRPr lang="en-US"/>
          </a:p>
        </p:txBody>
      </p:sp>
      <p:sp>
        <p:nvSpPr>
          <p:cNvPr id="5" name="Footer Placeholder 4">
            <a:extLst>
              <a:ext uri="{FF2B5EF4-FFF2-40B4-BE49-F238E27FC236}">
                <a16:creationId xmlns:a16="http://schemas.microsoft.com/office/drawing/2014/main" id="{2D351EFA-1D41-6C4A-AD1D-53311A6AF1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9A287D-794A-2148-8DCB-9B0046905F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64F0A5-AB49-BD43-8C42-22FCF41C176B}" type="slidenum">
              <a:rPr lang="en-US" smtClean="0"/>
              <a:t>‹#›</a:t>
            </a:fld>
            <a:endParaRPr lang="en-US"/>
          </a:p>
        </p:txBody>
      </p:sp>
    </p:spTree>
    <p:extLst>
      <p:ext uri="{BB962C8B-B14F-4D97-AF65-F5344CB8AC3E}">
        <p14:creationId xmlns:p14="http://schemas.microsoft.com/office/powerpoint/2010/main" val="10969880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jpe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5DB6C4-694F-3D4C-83A5-97225D5C0819}"/>
              </a:ext>
            </a:extLst>
          </p:cNvPr>
          <p:cNvPicPr>
            <a:picLocks noChangeAspect="1"/>
          </p:cNvPicPr>
          <p:nvPr/>
        </p:nvPicPr>
        <p:blipFill>
          <a:blip r:embed="rId5"/>
          <a:stretch>
            <a:fillRect/>
          </a:stretch>
        </p:blipFill>
        <p:spPr>
          <a:xfrm>
            <a:off x="3717925" y="61540"/>
            <a:ext cx="5526088" cy="6734920"/>
          </a:xfrm>
          <a:prstGeom prst="rect">
            <a:avLst/>
          </a:prstGeom>
        </p:spPr>
      </p:pic>
      <p:pic>
        <p:nvPicPr>
          <p:cNvPr id="5" name="Audio Recording 20 Jan 2021 at 11:20:54" descr="Audio Recording 20 Jan 2021 at 11:20:54">
            <a:hlinkClick r:id="" action="ppaction://media"/>
            <a:extLst>
              <a:ext uri="{FF2B5EF4-FFF2-40B4-BE49-F238E27FC236}">
                <a16:creationId xmlns:a16="http://schemas.microsoft.com/office/drawing/2014/main" id="{35EF513A-BD33-B44A-A298-21485C26C1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90275" y="5983660"/>
            <a:ext cx="812800" cy="812800"/>
          </a:xfrm>
          <a:prstGeom prst="rect">
            <a:avLst/>
          </a:prstGeom>
        </p:spPr>
      </p:pic>
    </p:spTree>
    <p:extLst>
      <p:ext uri="{BB962C8B-B14F-4D97-AF65-F5344CB8AC3E}">
        <p14:creationId xmlns:p14="http://schemas.microsoft.com/office/powerpoint/2010/main" val="216678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D06D3917-F2E4-0B45-B6BF-F4B93E5C84AF}"/>
              </a:ext>
            </a:extLst>
          </p:cNvPr>
          <p:cNvPicPr>
            <a:picLocks noChangeAspect="1"/>
          </p:cNvPicPr>
          <p:nvPr/>
        </p:nvPicPr>
        <p:blipFill>
          <a:blip r:embed="rId5"/>
          <a:stretch>
            <a:fillRect/>
          </a:stretch>
        </p:blipFill>
        <p:spPr>
          <a:xfrm rot="5400000">
            <a:off x="3131344" y="959048"/>
            <a:ext cx="6129337" cy="4597003"/>
          </a:xfrm>
          <a:prstGeom prst="rect">
            <a:avLst/>
          </a:prstGeom>
        </p:spPr>
      </p:pic>
      <p:pic>
        <p:nvPicPr>
          <p:cNvPr id="6" name="Audio Recording 20 Jan 2021 at 10:24:29" descr="Audio Recording 20 Jan 2021 at 10:24:29">
            <a:hlinkClick r:id="" action="ppaction://media"/>
            <a:extLst>
              <a:ext uri="{FF2B5EF4-FFF2-40B4-BE49-F238E27FC236}">
                <a16:creationId xmlns:a16="http://schemas.microsoft.com/office/drawing/2014/main" id="{E2C6E454-63E1-F34D-8A78-A61E22FC88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33126" y="6045200"/>
            <a:ext cx="812800" cy="812800"/>
          </a:xfrm>
          <a:prstGeom prst="rect">
            <a:avLst/>
          </a:prstGeom>
        </p:spPr>
      </p:pic>
    </p:spTree>
    <p:extLst>
      <p:ext uri="{BB962C8B-B14F-4D97-AF65-F5344CB8AC3E}">
        <p14:creationId xmlns:p14="http://schemas.microsoft.com/office/powerpoint/2010/main" val="52620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E95576AB-F248-5D49-8892-2D6BE327EB51}"/>
              </a:ext>
            </a:extLst>
          </p:cNvPr>
          <p:cNvPicPr>
            <a:picLocks noChangeAspect="1"/>
          </p:cNvPicPr>
          <p:nvPr/>
        </p:nvPicPr>
        <p:blipFill rotWithShape="1">
          <a:blip r:embed="rId5"/>
          <a:srcRect r="22961"/>
          <a:stretch/>
        </p:blipFill>
        <p:spPr>
          <a:xfrm rot="5400000">
            <a:off x="3375098" y="396181"/>
            <a:ext cx="6230594" cy="6065638"/>
          </a:xfrm>
          <a:prstGeom prst="rect">
            <a:avLst/>
          </a:prstGeom>
        </p:spPr>
      </p:pic>
      <p:pic>
        <p:nvPicPr>
          <p:cNvPr id="3" name="Audio Recording 20 Jan 2021 at 10:24:54" descr="Audio Recording 20 Jan 2021 at 10:24:54">
            <a:hlinkClick r:id="" action="ppaction://media"/>
            <a:extLst>
              <a:ext uri="{FF2B5EF4-FFF2-40B4-BE49-F238E27FC236}">
                <a16:creationId xmlns:a16="http://schemas.microsoft.com/office/drawing/2014/main" id="{5940901D-B664-054C-86BA-201D57F414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90261" y="6045200"/>
            <a:ext cx="812800" cy="812800"/>
          </a:xfrm>
          <a:prstGeom prst="rect">
            <a:avLst/>
          </a:prstGeom>
        </p:spPr>
      </p:pic>
    </p:spTree>
    <p:extLst>
      <p:ext uri="{BB962C8B-B14F-4D97-AF65-F5344CB8AC3E}">
        <p14:creationId xmlns:p14="http://schemas.microsoft.com/office/powerpoint/2010/main" val="394668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mammal&#10;&#10;Description automatically generated">
            <a:extLst>
              <a:ext uri="{FF2B5EF4-FFF2-40B4-BE49-F238E27FC236}">
                <a16:creationId xmlns:a16="http://schemas.microsoft.com/office/drawing/2014/main" id="{7B44C4B5-B129-CE43-BCF9-15E25BBC1FCA}"/>
              </a:ext>
            </a:extLst>
          </p:cNvPr>
          <p:cNvPicPr>
            <a:picLocks noChangeAspect="1"/>
          </p:cNvPicPr>
          <p:nvPr/>
        </p:nvPicPr>
        <p:blipFill>
          <a:blip r:embed="rId5"/>
          <a:stretch>
            <a:fillRect/>
          </a:stretch>
        </p:blipFill>
        <p:spPr>
          <a:xfrm>
            <a:off x="1524000" y="0"/>
            <a:ext cx="9144000" cy="6858000"/>
          </a:xfrm>
          <a:prstGeom prst="rect">
            <a:avLst/>
          </a:prstGeom>
        </p:spPr>
      </p:pic>
      <p:pic>
        <p:nvPicPr>
          <p:cNvPr id="4" name="Audio Recording 20 Jan 2021 at 10:25:30" descr="Audio Recording 20 Jan 2021 at 10:25:30">
            <a:hlinkClick r:id="" action="ppaction://media"/>
            <a:extLst>
              <a:ext uri="{FF2B5EF4-FFF2-40B4-BE49-F238E27FC236}">
                <a16:creationId xmlns:a16="http://schemas.microsoft.com/office/drawing/2014/main" id="{B2E94BCE-A6C4-D74D-B47D-2FF9E1B684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33150" y="5908675"/>
            <a:ext cx="812800" cy="812800"/>
          </a:xfrm>
          <a:prstGeom prst="rect">
            <a:avLst/>
          </a:prstGeom>
        </p:spPr>
      </p:pic>
    </p:spTree>
    <p:extLst>
      <p:ext uri="{BB962C8B-B14F-4D97-AF65-F5344CB8AC3E}">
        <p14:creationId xmlns:p14="http://schemas.microsoft.com/office/powerpoint/2010/main" val="197074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30ACAB-EDD0-FD40-A291-22156A4CDEB6}"/>
              </a:ext>
            </a:extLst>
          </p:cNvPr>
          <p:cNvSpPr>
            <a:spLocks noGrp="1"/>
          </p:cNvSpPr>
          <p:nvPr>
            <p:ph idx="1"/>
          </p:nvPr>
        </p:nvSpPr>
        <p:spPr>
          <a:xfrm>
            <a:off x="1046489" y="845204"/>
            <a:ext cx="10672762" cy="5486399"/>
          </a:xfrm>
        </p:spPr>
        <p:txBody>
          <a:bodyPr>
            <a:normAutofit lnSpcReduction="10000"/>
          </a:bodyPr>
          <a:lstStyle/>
          <a:p>
            <a:pPr marL="514350" indent="-514350" algn="ctr">
              <a:buAutoNum type="arabicParenR"/>
            </a:pPr>
            <a:r>
              <a:rPr lang="en-US" dirty="0">
                <a:latin typeface="Arial" panose="020B0604020202020204" pitchFamily="34" charset="0"/>
                <a:cs typeface="Arial" panose="020B0604020202020204" pitchFamily="34" charset="0"/>
              </a:rPr>
              <a:t>Can you describe Peter?</a:t>
            </a:r>
          </a:p>
          <a:p>
            <a:pPr marL="514350" indent="-514350" algn="ctr">
              <a:buAutoNum type="arabicParenR"/>
            </a:pPr>
            <a:endParaRPr lang="en-US" dirty="0">
              <a:latin typeface="Arial" panose="020B0604020202020204" pitchFamily="34" charset="0"/>
              <a:cs typeface="Arial" panose="020B0604020202020204" pitchFamily="34" charset="0"/>
            </a:endParaRPr>
          </a:p>
          <a:p>
            <a:pPr marL="514350" indent="-514350" algn="ctr">
              <a:buAutoNum type="arabicParenR"/>
            </a:pPr>
            <a:r>
              <a:rPr lang="en-US" dirty="0">
                <a:latin typeface="Arial" panose="020B0604020202020204" pitchFamily="34" charset="0"/>
                <a:cs typeface="Arial" panose="020B0604020202020204" pitchFamily="34" charset="0"/>
              </a:rPr>
              <a:t>Which animal does Peter meet first?</a:t>
            </a:r>
          </a:p>
          <a:p>
            <a:pPr marL="514350" indent="-514350" algn="ctr">
              <a:buAutoNum type="arabicParenR"/>
            </a:pPr>
            <a:endParaRPr lang="en-US" dirty="0">
              <a:latin typeface="Arial" panose="020B0604020202020204" pitchFamily="34" charset="0"/>
              <a:cs typeface="Arial" panose="020B0604020202020204" pitchFamily="34" charset="0"/>
            </a:endParaRPr>
          </a:p>
          <a:p>
            <a:pPr marL="514350" indent="-514350" algn="ctr">
              <a:buAutoNum type="arabicParenR"/>
            </a:pPr>
            <a:r>
              <a:rPr lang="en-US" dirty="0">
                <a:latin typeface="Arial" panose="020B0604020202020204" pitchFamily="34" charset="0"/>
                <a:cs typeface="Arial" panose="020B0604020202020204" pitchFamily="34" charset="0"/>
              </a:rPr>
              <a:t>Are duck and bird friends? Why?</a:t>
            </a:r>
          </a:p>
          <a:p>
            <a:pPr marL="514350" indent="-514350" algn="ctr">
              <a:buAutoNum type="arabicParenR"/>
            </a:pPr>
            <a:endParaRPr lang="en-US" dirty="0">
              <a:latin typeface="Arial" panose="020B0604020202020204" pitchFamily="34" charset="0"/>
              <a:cs typeface="Arial" panose="020B0604020202020204" pitchFamily="34" charset="0"/>
            </a:endParaRPr>
          </a:p>
          <a:p>
            <a:pPr marL="514350" indent="-514350" algn="ctr">
              <a:buAutoNum type="arabicParenR"/>
            </a:pPr>
            <a:r>
              <a:rPr lang="en-US" dirty="0">
                <a:latin typeface="Arial" panose="020B0604020202020204" pitchFamily="34" charset="0"/>
                <a:cs typeface="Arial" panose="020B0604020202020204" pitchFamily="34" charset="0"/>
              </a:rPr>
              <a:t>Who tries to eat bird?</a:t>
            </a:r>
          </a:p>
          <a:p>
            <a:pPr marL="514350" indent="-514350" algn="ctr">
              <a:buAutoNum type="arabicParenR"/>
            </a:pPr>
            <a:endParaRPr lang="en-US" dirty="0">
              <a:latin typeface="Arial" panose="020B0604020202020204" pitchFamily="34" charset="0"/>
              <a:cs typeface="Arial" panose="020B0604020202020204" pitchFamily="34" charset="0"/>
            </a:endParaRPr>
          </a:p>
          <a:p>
            <a:pPr marL="514350" indent="-514350" algn="ctr">
              <a:buAutoNum type="arabicParenR"/>
            </a:pPr>
            <a:r>
              <a:rPr lang="en-US" dirty="0">
                <a:latin typeface="Arial" panose="020B0604020202020204" pitchFamily="34" charset="0"/>
                <a:cs typeface="Arial" panose="020B0604020202020204" pitchFamily="34" charset="0"/>
              </a:rPr>
              <a:t>Why is Grandfather angry at Peter?</a:t>
            </a:r>
          </a:p>
          <a:p>
            <a:pPr marL="514350" indent="-514350" algn="ctr">
              <a:buAutoNum type="arabicParenR"/>
            </a:pPr>
            <a:endParaRPr lang="en-US" dirty="0">
              <a:latin typeface="Arial" panose="020B0604020202020204" pitchFamily="34" charset="0"/>
              <a:cs typeface="Arial" panose="020B0604020202020204" pitchFamily="34" charset="0"/>
            </a:endParaRPr>
          </a:p>
          <a:p>
            <a:pPr marL="514350" indent="-514350" algn="ctr">
              <a:buAutoNum type="arabicParenR"/>
            </a:pPr>
            <a:r>
              <a:rPr lang="en-US" dirty="0">
                <a:latin typeface="Arial" panose="020B0604020202020204" pitchFamily="34" charset="0"/>
                <a:cs typeface="Arial" panose="020B0604020202020204" pitchFamily="34" charset="0"/>
              </a:rPr>
              <a:t>What might happen next? </a:t>
            </a:r>
          </a:p>
          <a:p>
            <a:pPr marL="514350" indent="-514350">
              <a:buAutoNum type="arabicParenR"/>
            </a:pPr>
            <a:endParaRPr lang="en-US" dirty="0">
              <a:latin typeface="Arial" panose="020B0604020202020204" pitchFamily="34" charset="0"/>
              <a:cs typeface="Arial" panose="020B0604020202020204" pitchFamily="34" charset="0"/>
            </a:endParaRPr>
          </a:p>
          <a:p>
            <a:pPr marL="514350" indent="-514350">
              <a:buAutoNum type="arabicParenR"/>
            </a:pPr>
            <a:endParaRPr lang="en-US" dirty="0">
              <a:latin typeface="Arial" panose="020B0604020202020204" pitchFamily="34" charset="0"/>
              <a:cs typeface="Arial" panose="020B0604020202020204" pitchFamily="34" charset="0"/>
            </a:endParaRPr>
          </a:p>
          <a:p>
            <a:pPr marL="514350" indent="-514350">
              <a:buAutoNum type="arabicParenR"/>
            </a:pPr>
            <a:endParaRPr lang="en-US" dirty="0">
              <a:latin typeface="Arial" panose="020B0604020202020204" pitchFamily="34" charset="0"/>
              <a:cs typeface="Arial" panose="020B0604020202020204" pitchFamily="34" charset="0"/>
            </a:endParaRPr>
          </a:p>
          <a:p>
            <a:pPr marL="514350" indent="-514350">
              <a:buAutoNum type="arabicParenR"/>
            </a:pPr>
            <a:endParaRPr lang="en-US" dirty="0">
              <a:latin typeface="Arial" panose="020B0604020202020204" pitchFamily="34" charset="0"/>
              <a:cs typeface="Arial" panose="020B0604020202020204" pitchFamily="34" charset="0"/>
            </a:endParaRPr>
          </a:p>
        </p:txBody>
      </p:sp>
      <p:pic>
        <p:nvPicPr>
          <p:cNvPr id="4" name="Audio Recording 20 Jan 2021 at 14:02:13" descr="Audio Recording 20 Jan 2021 at 14:02:13">
            <a:hlinkClick r:id="" action="ppaction://media"/>
            <a:extLst>
              <a:ext uri="{FF2B5EF4-FFF2-40B4-BE49-F238E27FC236}">
                <a16:creationId xmlns:a16="http://schemas.microsoft.com/office/drawing/2014/main" id="{561B2C0F-BD83-1A41-8CB7-EBB02D569C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06451" y="5849510"/>
            <a:ext cx="812800" cy="812800"/>
          </a:xfrm>
          <a:prstGeom prst="rect">
            <a:avLst/>
          </a:prstGeom>
        </p:spPr>
      </p:pic>
    </p:spTree>
    <p:extLst>
      <p:ext uri="{BB962C8B-B14F-4D97-AF65-F5344CB8AC3E}">
        <p14:creationId xmlns:p14="http://schemas.microsoft.com/office/powerpoint/2010/main" val="424215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3DB4D-6EBD-CE40-B033-AAE61E37C191}"/>
              </a:ext>
            </a:extLst>
          </p:cNvPr>
          <p:cNvSpPr>
            <a:spLocks noGrp="1"/>
          </p:cNvSpPr>
          <p:nvPr>
            <p:ph type="title"/>
          </p:nvPr>
        </p:nvSpPr>
        <p:spPr/>
        <p:txBody>
          <a:bodyPr/>
          <a:lstStyle/>
          <a:p>
            <a:r>
              <a:rPr lang="en-US" b="1" u="sng" dirty="0">
                <a:latin typeface="Arial" panose="020B0604020202020204" pitchFamily="34" charset="0"/>
                <a:cs typeface="Arial" panose="020B0604020202020204" pitchFamily="34" charset="0"/>
              </a:rPr>
              <a:t>Glossary:</a:t>
            </a:r>
          </a:p>
        </p:txBody>
      </p:sp>
      <p:sp>
        <p:nvSpPr>
          <p:cNvPr id="3" name="Content Placeholder 2">
            <a:extLst>
              <a:ext uri="{FF2B5EF4-FFF2-40B4-BE49-F238E27FC236}">
                <a16:creationId xmlns:a16="http://schemas.microsoft.com/office/drawing/2014/main" id="{23AF3784-325F-5644-AB9E-8F26B2384921}"/>
              </a:ext>
            </a:extLst>
          </p:cNvPr>
          <p:cNvSpPr>
            <a:spLocks noGrp="1"/>
          </p:cNvSpPr>
          <p:nvPr>
            <p:ph idx="1"/>
          </p:nvPr>
        </p:nvSpPr>
        <p:spPr/>
        <p:txBody>
          <a:bodyPr>
            <a:normAutofit lnSpcReduction="10000"/>
          </a:bodyPr>
          <a:lstStyle/>
          <a:p>
            <a:pPr marL="0" indent="0">
              <a:buNone/>
            </a:pPr>
            <a:r>
              <a:rPr lang="en-US" dirty="0">
                <a:latin typeface="Arial" panose="020B0604020202020204" pitchFamily="34" charset="0"/>
                <a:cs typeface="Arial" panose="020B0604020202020204" pitchFamily="34" charset="0"/>
              </a:rPr>
              <a:t>meadow – a meadow is an open field or grassland</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Grandfather – the father of a mother or father. There are lots of different names for them for example, Grandad, Grandpa, </a:t>
            </a:r>
            <a:r>
              <a:rPr lang="en-US" dirty="0" err="1">
                <a:latin typeface="Arial" panose="020B0604020202020204" pitchFamily="34" charset="0"/>
                <a:cs typeface="Arial" panose="020B0604020202020204" pitchFamily="34" charset="0"/>
              </a:rPr>
              <a:t>Granda</a:t>
            </a:r>
            <a:r>
              <a:rPr lang="en-US" dirty="0">
                <a:latin typeface="Arial" panose="020B0604020202020204" pitchFamily="34" charset="0"/>
                <a:cs typeface="Arial" panose="020B0604020202020204" pitchFamily="34" charset="0"/>
              </a:rPr>
              <a:t>, Pop.</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beyond – at the side or further away of something</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stealthily – to do something slowly and carefully to try not to get caught</a:t>
            </a: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1026" name="Picture 2" descr="Kentwood Meadow - Thames Basin Heaths">
            <a:extLst>
              <a:ext uri="{FF2B5EF4-FFF2-40B4-BE49-F238E27FC236}">
                <a16:creationId xmlns:a16="http://schemas.microsoft.com/office/drawing/2014/main" id="{A2247029-09FA-1840-80A1-5D0A5A819E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1136" y="365125"/>
            <a:ext cx="2538414" cy="190381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Recording 20 Jan 2021 at 14:03:09" descr="Audio Recording 20 Jan 2021 at 14:03:09">
            <a:hlinkClick r:id="" action="ppaction://media"/>
            <a:extLst>
              <a:ext uri="{FF2B5EF4-FFF2-40B4-BE49-F238E27FC236}">
                <a16:creationId xmlns:a16="http://schemas.microsoft.com/office/drawing/2014/main" id="{664BA23E-35AC-654A-96CA-9352C127C6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83875" y="6045200"/>
            <a:ext cx="812800" cy="812800"/>
          </a:xfrm>
          <a:prstGeom prst="rect">
            <a:avLst/>
          </a:prstGeom>
        </p:spPr>
      </p:pic>
    </p:spTree>
    <p:extLst>
      <p:ext uri="{BB962C8B-B14F-4D97-AF65-F5344CB8AC3E}">
        <p14:creationId xmlns:p14="http://schemas.microsoft.com/office/powerpoint/2010/main" val="205995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4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FBD1C-3D59-4942-9C9E-6570CEA93386}"/>
              </a:ext>
            </a:extLst>
          </p:cNvPr>
          <p:cNvSpPr>
            <a:spLocks noGrp="1"/>
          </p:cNvSpPr>
          <p:nvPr>
            <p:ph type="title"/>
          </p:nvPr>
        </p:nvSpPr>
        <p:spPr/>
        <p:txBody>
          <a:bodyPr/>
          <a:lstStyle/>
          <a:p>
            <a:r>
              <a:rPr lang="en-US" dirty="0"/>
              <a:t>Commentary:</a:t>
            </a:r>
          </a:p>
        </p:txBody>
      </p:sp>
      <p:sp>
        <p:nvSpPr>
          <p:cNvPr id="3" name="Content Placeholder 2">
            <a:extLst>
              <a:ext uri="{FF2B5EF4-FFF2-40B4-BE49-F238E27FC236}">
                <a16:creationId xmlns:a16="http://schemas.microsoft.com/office/drawing/2014/main" id="{AACB3B07-A4B1-1947-8594-C775F02B876E}"/>
              </a:ext>
            </a:extLst>
          </p:cNvPr>
          <p:cNvSpPr>
            <a:spLocks noGrp="1"/>
          </p:cNvSpPr>
          <p:nvPr>
            <p:ph idx="1"/>
          </p:nvPr>
        </p:nvSpPr>
        <p:spPr/>
        <p:txBody>
          <a:bodyPr>
            <a:normAutofit fontScale="85000" lnSpcReduction="20000"/>
          </a:bodyPr>
          <a:lstStyle/>
          <a:p>
            <a:pPr marL="0" indent="0">
              <a:buNone/>
            </a:pPr>
            <a:r>
              <a:rPr lang="en-US" dirty="0"/>
              <a:t>Slide 1: Yesterday, we made predictions (guesses) about what Peter and the Wolf could be about. Peter and the Wolf is a traditional tale which is based on a piece of music  composed by Sergei Prokofiev. It has been retold many times. Today we are going to look at the start of the story and see if your predictions were correct. </a:t>
            </a:r>
          </a:p>
          <a:p>
            <a:pPr marL="0" indent="0">
              <a:buNone/>
            </a:pPr>
            <a:endParaRPr lang="en-US" dirty="0"/>
          </a:p>
          <a:p>
            <a:pPr marL="0" indent="0">
              <a:buNone/>
            </a:pPr>
            <a:r>
              <a:rPr lang="en-US" dirty="0"/>
              <a:t>See the word document for the commentary with each picture</a:t>
            </a:r>
          </a:p>
          <a:p>
            <a:pPr marL="0" indent="0">
              <a:buNone/>
            </a:pPr>
            <a:endParaRPr lang="en-US" dirty="0"/>
          </a:p>
          <a:p>
            <a:pPr marL="0" indent="0">
              <a:buNone/>
            </a:pPr>
            <a:r>
              <a:rPr lang="en-US" dirty="0"/>
              <a:t>Slide 13: Can you describe Peter? Which animal does Peter meet first? Are duck and bird friends? Why? Who tries to eat bird? Why is Grandfather angry at Peter? What might happen next? </a:t>
            </a:r>
          </a:p>
          <a:p>
            <a:pPr marL="0" indent="0">
              <a:buNone/>
            </a:pPr>
            <a:endParaRPr lang="en-US" dirty="0"/>
          </a:p>
          <a:p>
            <a:pPr marL="0" indent="0">
              <a:buNone/>
            </a:pPr>
            <a:r>
              <a:rPr lang="en-US" dirty="0"/>
              <a:t>Glossary: A glossary is the page that tells you the meaning of words. Meadow, Grandfather, beyond and stealthily</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182915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12EED-D388-7C4A-9CE2-8BDE868A0343}"/>
              </a:ext>
            </a:extLst>
          </p:cNvPr>
          <p:cNvSpPr>
            <a:spLocks noGrp="1"/>
          </p:cNvSpPr>
          <p:nvPr>
            <p:ph type="title"/>
          </p:nvPr>
        </p:nvSpPr>
        <p:spPr>
          <a:xfrm>
            <a:off x="1354931" y="1704181"/>
            <a:ext cx="9482138" cy="3449638"/>
          </a:xfrm>
        </p:spPr>
        <p:txBody>
          <a:bodyPr>
            <a:normAutofit/>
          </a:bodyPr>
          <a:lstStyle/>
          <a:p>
            <a:pPr algn="ctr"/>
            <a:r>
              <a:rPr lang="en-US" dirty="0">
                <a:latin typeface="Arial" panose="020B0604020202020204" pitchFamily="34" charset="0"/>
                <a:cs typeface="Arial" panose="020B0604020202020204" pitchFamily="34" charset="0"/>
              </a:rPr>
              <a:t>Listen to the first part of the story and see if you can answer the questions at the end.</a:t>
            </a:r>
          </a:p>
        </p:txBody>
      </p:sp>
      <p:pic>
        <p:nvPicPr>
          <p:cNvPr id="4" name="Audio Recording 20 Jan 2021 at 13:33:46" descr="Audio Recording 20 Jan 2021 at 13:33:46">
            <a:hlinkClick r:id="" action="ppaction://media"/>
            <a:extLst>
              <a:ext uri="{FF2B5EF4-FFF2-40B4-BE49-F238E27FC236}">
                <a16:creationId xmlns:a16="http://schemas.microsoft.com/office/drawing/2014/main" id="{6BA6D7EF-043F-264E-8556-8928714666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33125" y="5922963"/>
            <a:ext cx="812800" cy="812800"/>
          </a:xfrm>
          <a:prstGeom prst="rect">
            <a:avLst/>
          </a:prstGeom>
        </p:spPr>
      </p:pic>
    </p:spTree>
    <p:extLst>
      <p:ext uri="{BB962C8B-B14F-4D97-AF65-F5344CB8AC3E}">
        <p14:creationId xmlns:p14="http://schemas.microsoft.com/office/powerpoint/2010/main" val="358517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2E6F21-FFE0-2941-B593-F25C48202892}"/>
              </a:ext>
            </a:extLst>
          </p:cNvPr>
          <p:cNvPicPr>
            <a:picLocks noChangeAspect="1"/>
          </p:cNvPicPr>
          <p:nvPr/>
        </p:nvPicPr>
        <p:blipFill>
          <a:blip r:embed="rId5"/>
          <a:stretch>
            <a:fillRect/>
          </a:stretch>
        </p:blipFill>
        <p:spPr>
          <a:xfrm>
            <a:off x="3717925" y="61540"/>
            <a:ext cx="5526088" cy="6734920"/>
          </a:xfrm>
          <a:prstGeom prst="rect">
            <a:avLst/>
          </a:prstGeom>
        </p:spPr>
      </p:pic>
      <p:pic>
        <p:nvPicPr>
          <p:cNvPr id="6" name="Audio Recording 20 Jan 2021 at 11:18:19" descr="Audio Recording 20 Jan 2021 at 11:18:19">
            <a:hlinkClick r:id="" action="ppaction://media"/>
            <a:extLst>
              <a:ext uri="{FF2B5EF4-FFF2-40B4-BE49-F238E27FC236}">
                <a16:creationId xmlns:a16="http://schemas.microsoft.com/office/drawing/2014/main" id="{8E03FA3E-8537-EE44-8D99-4360F4C725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84115" y="5798603"/>
            <a:ext cx="812800" cy="812800"/>
          </a:xfrm>
          <a:prstGeom prst="rect">
            <a:avLst/>
          </a:prstGeom>
        </p:spPr>
      </p:pic>
    </p:spTree>
    <p:extLst>
      <p:ext uri="{BB962C8B-B14F-4D97-AF65-F5344CB8AC3E}">
        <p14:creationId xmlns:p14="http://schemas.microsoft.com/office/powerpoint/2010/main" val="376973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B921213-A677-6340-AD1B-86FA13827B7F}"/>
              </a:ext>
            </a:extLst>
          </p:cNvPr>
          <p:cNvPicPr>
            <a:picLocks noChangeAspect="1"/>
          </p:cNvPicPr>
          <p:nvPr/>
        </p:nvPicPr>
        <p:blipFill rotWithShape="1">
          <a:blip r:embed="rId5"/>
          <a:srcRect l="11093" t="3263" r="19688"/>
          <a:stretch/>
        </p:blipFill>
        <p:spPr>
          <a:xfrm rot="5400000">
            <a:off x="2931318" y="111918"/>
            <a:ext cx="6329363" cy="6634163"/>
          </a:xfrm>
          <a:prstGeom prst="rect">
            <a:avLst/>
          </a:prstGeom>
        </p:spPr>
      </p:pic>
      <p:pic>
        <p:nvPicPr>
          <p:cNvPr id="4" name="Audio Recording 20 Jan 2021 at 10:16:17" descr="Audio Recording 20 Jan 2021 at 10:16:17">
            <a:hlinkClick r:id="" action="ppaction://media"/>
            <a:extLst>
              <a:ext uri="{FF2B5EF4-FFF2-40B4-BE49-F238E27FC236}">
                <a16:creationId xmlns:a16="http://schemas.microsoft.com/office/drawing/2014/main" id="{96301164-76DB-B047-AF16-6DE2DF4787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18850" y="5780881"/>
            <a:ext cx="812800" cy="812800"/>
          </a:xfrm>
          <a:prstGeom prst="rect">
            <a:avLst/>
          </a:prstGeom>
        </p:spPr>
      </p:pic>
    </p:spTree>
    <p:extLst>
      <p:ext uri="{BB962C8B-B14F-4D97-AF65-F5344CB8AC3E}">
        <p14:creationId xmlns:p14="http://schemas.microsoft.com/office/powerpoint/2010/main" val="257690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08AABDF-A840-344B-995D-35F3FDC64017}"/>
              </a:ext>
            </a:extLst>
          </p:cNvPr>
          <p:cNvGrpSpPr/>
          <p:nvPr/>
        </p:nvGrpSpPr>
        <p:grpSpPr>
          <a:xfrm>
            <a:off x="1524000" y="0"/>
            <a:ext cx="9144000" cy="6858000"/>
            <a:chOff x="1524000" y="0"/>
            <a:chExt cx="9144000" cy="6858000"/>
          </a:xfrm>
        </p:grpSpPr>
        <p:pic>
          <p:nvPicPr>
            <p:cNvPr id="5" name="Picture 4" descr="A picture containing text&#10;&#10;Description automatically generated">
              <a:extLst>
                <a:ext uri="{FF2B5EF4-FFF2-40B4-BE49-F238E27FC236}">
                  <a16:creationId xmlns:a16="http://schemas.microsoft.com/office/drawing/2014/main" id="{9FD011E1-EBD5-4F47-9D7E-87FCBBB413D1}"/>
                </a:ext>
              </a:extLst>
            </p:cNvPr>
            <p:cNvPicPr>
              <a:picLocks noChangeAspect="1"/>
            </p:cNvPicPr>
            <p:nvPr/>
          </p:nvPicPr>
          <p:blipFill>
            <a:blip r:embed="rId5"/>
            <a:stretch>
              <a:fillRect/>
            </a:stretch>
          </p:blipFill>
          <p:spPr>
            <a:xfrm>
              <a:off x="1524000" y="0"/>
              <a:ext cx="9144000" cy="6858000"/>
            </a:xfrm>
            <a:prstGeom prst="rect">
              <a:avLst/>
            </a:prstGeom>
          </p:spPr>
        </p:pic>
        <p:sp>
          <p:nvSpPr>
            <p:cNvPr id="6" name="Rounded Rectangle 5">
              <a:extLst>
                <a:ext uri="{FF2B5EF4-FFF2-40B4-BE49-F238E27FC236}">
                  <a16:creationId xmlns:a16="http://schemas.microsoft.com/office/drawing/2014/main" id="{17786E3A-5539-A343-B6AB-6C11BA6118E2}"/>
                </a:ext>
              </a:extLst>
            </p:cNvPr>
            <p:cNvSpPr/>
            <p:nvPr/>
          </p:nvSpPr>
          <p:spPr>
            <a:xfrm>
              <a:off x="5943600" y="1"/>
              <a:ext cx="4724400" cy="2228850"/>
            </a:xfrm>
            <a:prstGeom prst="roundRect">
              <a:avLst/>
            </a:prstGeom>
            <a:solidFill>
              <a:srgbClr val="B7CB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Audio Recording 20 Jan 2021 at 10:18:43" descr="Audio Recording 20 Jan 2021 at 10:18:43">
            <a:hlinkClick r:id="" action="ppaction://media"/>
            <a:extLst>
              <a:ext uri="{FF2B5EF4-FFF2-40B4-BE49-F238E27FC236}">
                <a16:creationId xmlns:a16="http://schemas.microsoft.com/office/drawing/2014/main" id="{2714EDC4-6BCA-6648-A3A3-6434DD56E8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90275" y="6030912"/>
            <a:ext cx="812800" cy="812800"/>
          </a:xfrm>
          <a:prstGeom prst="rect">
            <a:avLst/>
          </a:prstGeom>
        </p:spPr>
      </p:pic>
    </p:spTree>
    <p:extLst>
      <p:ext uri="{BB962C8B-B14F-4D97-AF65-F5344CB8AC3E}">
        <p14:creationId xmlns:p14="http://schemas.microsoft.com/office/powerpoint/2010/main" val="366353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5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Recording 20 Jan 2021 at 10:19:23" descr="Audio Recording 20 Jan 2021 at 10:19:23">
            <a:hlinkClick r:id="" action="ppaction://media"/>
            <a:extLst>
              <a:ext uri="{FF2B5EF4-FFF2-40B4-BE49-F238E27FC236}">
                <a16:creationId xmlns:a16="http://schemas.microsoft.com/office/drawing/2014/main" id="{D6E3E608-5759-0E42-A754-65BB32F25E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4563" y="5865813"/>
            <a:ext cx="812800" cy="812800"/>
          </a:xfrm>
          <a:prstGeom prst="rect">
            <a:avLst/>
          </a:prstGeom>
        </p:spPr>
      </p:pic>
      <p:grpSp>
        <p:nvGrpSpPr>
          <p:cNvPr id="6" name="Group 5">
            <a:extLst>
              <a:ext uri="{FF2B5EF4-FFF2-40B4-BE49-F238E27FC236}">
                <a16:creationId xmlns:a16="http://schemas.microsoft.com/office/drawing/2014/main" id="{92346620-545B-7345-8D83-48B9C90B2546}"/>
              </a:ext>
            </a:extLst>
          </p:cNvPr>
          <p:cNvGrpSpPr/>
          <p:nvPr/>
        </p:nvGrpSpPr>
        <p:grpSpPr>
          <a:xfrm>
            <a:off x="1524000" y="0"/>
            <a:ext cx="9144000" cy="6915150"/>
            <a:chOff x="1524000" y="0"/>
            <a:chExt cx="9144000" cy="6915150"/>
          </a:xfrm>
        </p:grpSpPr>
        <p:pic>
          <p:nvPicPr>
            <p:cNvPr id="3" name="Picture 2" descr="Diagram&#10;&#10;Description automatically generated">
              <a:extLst>
                <a:ext uri="{FF2B5EF4-FFF2-40B4-BE49-F238E27FC236}">
                  <a16:creationId xmlns:a16="http://schemas.microsoft.com/office/drawing/2014/main" id="{D6A6DBE0-BFD6-DB49-A480-2D1E64965276}"/>
                </a:ext>
              </a:extLst>
            </p:cNvPr>
            <p:cNvPicPr>
              <a:picLocks noChangeAspect="1"/>
            </p:cNvPicPr>
            <p:nvPr/>
          </p:nvPicPr>
          <p:blipFill>
            <a:blip r:embed="rId6"/>
            <a:stretch>
              <a:fillRect/>
            </a:stretch>
          </p:blipFill>
          <p:spPr>
            <a:xfrm>
              <a:off x="1524000" y="0"/>
              <a:ext cx="9144000" cy="6858000"/>
            </a:xfrm>
            <a:prstGeom prst="rect">
              <a:avLst/>
            </a:prstGeom>
          </p:spPr>
        </p:pic>
        <p:sp>
          <p:nvSpPr>
            <p:cNvPr id="5" name="Freeform 4">
              <a:extLst>
                <a:ext uri="{FF2B5EF4-FFF2-40B4-BE49-F238E27FC236}">
                  <a16:creationId xmlns:a16="http://schemas.microsoft.com/office/drawing/2014/main" id="{8C9C9A27-B673-1948-B6F5-13B33CC43D2A}"/>
                </a:ext>
              </a:extLst>
            </p:cNvPr>
            <p:cNvSpPr/>
            <p:nvPr/>
          </p:nvSpPr>
          <p:spPr>
            <a:xfrm>
              <a:off x="9409300" y="5386388"/>
              <a:ext cx="1258699" cy="1528762"/>
            </a:xfrm>
            <a:custGeom>
              <a:avLst/>
              <a:gdLst>
                <a:gd name="connsiteX0" fmla="*/ 34737 w 1206312"/>
                <a:gd name="connsiteY0" fmla="*/ 1457325 h 1528762"/>
                <a:gd name="connsiteX1" fmla="*/ 77599 w 1206312"/>
                <a:gd name="connsiteY1" fmla="*/ 1314450 h 1528762"/>
                <a:gd name="connsiteX2" fmla="*/ 91887 w 1206312"/>
                <a:gd name="connsiteY2" fmla="*/ 1271587 h 1528762"/>
                <a:gd name="connsiteX3" fmla="*/ 134749 w 1206312"/>
                <a:gd name="connsiteY3" fmla="*/ 1057275 h 1528762"/>
                <a:gd name="connsiteX4" fmla="*/ 163324 w 1206312"/>
                <a:gd name="connsiteY4" fmla="*/ 957262 h 1528762"/>
                <a:gd name="connsiteX5" fmla="*/ 263337 w 1206312"/>
                <a:gd name="connsiteY5" fmla="*/ 828675 h 1528762"/>
                <a:gd name="connsiteX6" fmla="*/ 349062 w 1206312"/>
                <a:gd name="connsiteY6" fmla="*/ 771525 h 1528762"/>
                <a:gd name="connsiteX7" fmla="*/ 391924 w 1206312"/>
                <a:gd name="connsiteY7" fmla="*/ 742950 h 1528762"/>
                <a:gd name="connsiteX8" fmla="*/ 749112 w 1206312"/>
                <a:gd name="connsiteY8" fmla="*/ 757237 h 1528762"/>
                <a:gd name="connsiteX9" fmla="*/ 849124 w 1206312"/>
                <a:gd name="connsiteY9" fmla="*/ 785812 h 1528762"/>
                <a:gd name="connsiteX10" fmla="*/ 920562 w 1206312"/>
                <a:gd name="connsiteY10" fmla="*/ 771525 h 1528762"/>
                <a:gd name="connsiteX11" fmla="*/ 934849 w 1206312"/>
                <a:gd name="connsiteY11" fmla="*/ 728662 h 1528762"/>
                <a:gd name="connsiteX12" fmla="*/ 963424 w 1206312"/>
                <a:gd name="connsiteY12" fmla="*/ 557212 h 1528762"/>
                <a:gd name="connsiteX13" fmla="*/ 977712 w 1206312"/>
                <a:gd name="connsiteY13" fmla="*/ 500062 h 1528762"/>
                <a:gd name="connsiteX14" fmla="*/ 1006287 w 1206312"/>
                <a:gd name="connsiteY14" fmla="*/ 414337 h 1528762"/>
                <a:gd name="connsiteX15" fmla="*/ 1034862 w 1206312"/>
                <a:gd name="connsiteY15" fmla="*/ 271462 h 1528762"/>
                <a:gd name="connsiteX16" fmla="*/ 1049149 w 1206312"/>
                <a:gd name="connsiteY16" fmla="*/ 200025 h 1528762"/>
                <a:gd name="connsiteX17" fmla="*/ 1077724 w 1206312"/>
                <a:gd name="connsiteY17" fmla="*/ 114300 h 1528762"/>
                <a:gd name="connsiteX18" fmla="*/ 1092012 w 1206312"/>
                <a:gd name="connsiteY18" fmla="*/ 71437 h 1528762"/>
                <a:gd name="connsiteX19" fmla="*/ 1134874 w 1206312"/>
                <a:gd name="connsiteY19" fmla="*/ 42862 h 1528762"/>
                <a:gd name="connsiteX20" fmla="*/ 1163449 w 1206312"/>
                <a:gd name="connsiteY20" fmla="*/ 0 h 1528762"/>
                <a:gd name="connsiteX21" fmla="*/ 1206312 w 1206312"/>
                <a:gd name="connsiteY21" fmla="*/ 85725 h 1528762"/>
                <a:gd name="connsiteX22" fmla="*/ 1192024 w 1206312"/>
                <a:gd name="connsiteY22" fmla="*/ 242887 h 1528762"/>
                <a:gd name="connsiteX23" fmla="*/ 1177737 w 1206312"/>
                <a:gd name="connsiteY23" fmla="*/ 357187 h 1528762"/>
                <a:gd name="connsiteX24" fmla="*/ 1206312 w 1206312"/>
                <a:gd name="connsiteY24" fmla="*/ 914400 h 1528762"/>
                <a:gd name="connsiteX25" fmla="*/ 1177737 w 1206312"/>
                <a:gd name="connsiteY25" fmla="*/ 1100137 h 1528762"/>
                <a:gd name="connsiteX26" fmla="*/ 1192024 w 1206312"/>
                <a:gd name="connsiteY26" fmla="*/ 1357312 h 1528762"/>
                <a:gd name="connsiteX27" fmla="*/ 1177737 w 1206312"/>
                <a:gd name="connsiteY27" fmla="*/ 1485900 h 1528762"/>
                <a:gd name="connsiteX28" fmla="*/ 1092012 w 1206312"/>
                <a:gd name="connsiteY28" fmla="*/ 1514475 h 1528762"/>
                <a:gd name="connsiteX29" fmla="*/ 1049149 w 1206312"/>
                <a:gd name="connsiteY29" fmla="*/ 1528762 h 1528762"/>
                <a:gd name="connsiteX30" fmla="*/ 791974 w 1206312"/>
                <a:gd name="connsiteY30" fmla="*/ 1514475 h 1528762"/>
                <a:gd name="connsiteX31" fmla="*/ 634812 w 1206312"/>
                <a:gd name="connsiteY31" fmla="*/ 1500187 h 1528762"/>
                <a:gd name="connsiteX32" fmla="*/ 34737 w 1206312"/>
                <a:gd name="connsiteY32" fmla="*/ 1457325 h 152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06312" h="1528762">
                  <a:moveTo>
                    <a:pt x="34737" y="1457325"/>
                  </a:moveTo>
                  <a:cubicBezTo>
                    <a:pt x="-58132" y="1426369"/>
                    <a:pt x="62977" y="1361973"/>
                    <a:pt x="77599" y="1314450"/>
                  </a:cubicBezTo>
                  <a:cubicBezTo>
                    <a:pt x="82028" y="1300055"/>
                    <a:pt x="88933" y="1286355"/>
                    <a:pt x="91887" y="1271587"/>
                  </a:cubicBezTo>
                  <a:cubicBezTo>
                    <a:pt x="151410" y="973971"/>
                    <a:pt x="51729" y="1389352"/>
                    <a:pt x="134749" y="1057275"/>
                  </a:cubicBezTo>
                  <a:cubicBezTo>
                    <a:pt x="138111" y="1043829"/>
                    <a:pt x="154010" y="974028"/>
                    <a:pt x="163324" y="957262"/>
                  </a:cubicBezTo>
                  <a:cubicBezTo>
                    <a:pt x="186812" y="914984"/>
                    <a:pt x="222589" y="860368"/>
                    <a:pt x="263337" y="828675"/>
                  </a:cubicBezTo>
                  <a:cubicBezTo>
                    <a:pt x="290446" y="807591"/>
                    <a:pt x="320487" y="790575"/>
                    <a:pt x="349062" y="771525"/>
                  </a:cubicBezTo>
                  <a:lnTo>
                    <a:pt x="391924" y="742950"/>
                  </a:lnTo>
                  <a:cubicBezTo>
                    <a:pt x="510987" y="747712"/>
                    <a:pt x="630236" y="749039"/>
                    <a:pt x="749112" y="757237"/>
                  </a:cubicBezTo>
                  <a:cubicBezTo>
                    <a:pt x="771728" y="758797"/>
                    <a:pt x="825325" y="777879"/>
                    <a:pt x="849124" y="785812"/>
                  </a:cubicBezTo>
                  <a:cubicBezTo>
                    <a:pt x="872937" y="781050"/>
                    <a:pt x="900356" y="784995"/>
                    <a:pt x="920562" y="771525"/>
                  </a:cubicBezTo>
                  <a:cubicBezTo>
                    <a:pt x="933093" y="763171"/>
                    <a:pt x="931895" y="743430"/>
                    <a:pt x="934849" y="728662"/>
                  </a:cubicBezTo>
                  <a:cubicBezTo>
                    <a:pt x="946211" y="671849"/>
                    <a:pt x="949371" y="613420"/>
                    <a:pt x="963424" y="557212"/>
                  </a:cubicBezTo>
                  <a:cubicBezTo>
                    <a:pt x="968187" y="538162"/>
                    <a:pt x="972069" y="518870"/>
                    <a:pt x="977712" y="500062"/>
                  </a:cubicBezTo>
                  <a:cubicBezTo>
                    <a:pt x="986367" y="471212"/>
                    <a:pt x="1006287" y="414337"/>
                    <a:pt x="1006287" y="414337"/>
                  </a:cubicBezTo>
                  <a:cubicBezTo>
                    <a:pt x="1034285" y="246346"/>
                    <a:pt x="1006442" y="399350"/>
                    <a:pt x="1034862" y="271462"/>
                  </a:cubicBezTo>
                  <a:cubicBezTo>
                    <a:pt x="1040130" y="247756"/>
                    <a:pt x="1042760" y="223453"/>
                    <a:pt x="1049149" y="200025"/>
                  </a:cubicBezTo>
                  <a:cubicBezTo>
                    <a:pt x="1057074" y="170966"/>
                    <a:pt x="1068199" y="142875"/>
                    <a:pt x="1077724" y="114300"/>
                  </a:cubicBezTo>
                  <a:cubicBezTo>
                    <a:pt x="1082487" y="100012"/>
                    <a:pt x="1079481" y="79791"/>
                    <a:pt x="1092012" y="71437"/>
                  </a:cubicBezTo>
                  <a:lnTo>
                    <a:pt x="1134874" y="42862"/>
                  </a:lnTo>
                  <a:cubicBezTo>
                    <a:pt x="1144399" y="28575"/>
                    <a:pt x="1146278" y="0"/>
                    <a:pt x="1163449" y="0"/>
                  </a:cubicBezTo>
                  <a:cubicBezTo>
                    <a:pt x="1181913" y="0"/>
                    <a:pt x="1202789" y="75156"/>
                    <a:pt x="1206312" y="85725"/>
                  </a:cubicBezTo>
                  <a:cubicBezTo>
                    <a:pt x="1201549" y="138112"/>
                    <a:pt x="1197531" y="190573"/>
                    <a:pt x="1192024" y="242887"/>
                  </a:cubicBezTo>
                  <a:cubicBezTo>
                    <a:pt x="1188004" y="281073"/>
                    <a:pt x="1176920" y="318799"/>
                    <a:pt x="1177737" y="357187"/>
                  </a:cubicBezTo>
                  <a:cubicBezTo>
                    <a:pt x="1181693" y="543127"/>
                    <a:pt x="1206312" y="914400"/>
                    <a:pt x="1206312" y="914400"/>
                  </a:cubicBezTo>
                  <a:cubicBezTo>
                    <a:pt x="1195434" y="968786"/>
                    <a:pt x="1177737" y="1048232"/>
                    <a:pt x="1177737" y="1100137"/>
                  </a:cubicBezTo>
                  <a:cubicBezTo>
                    <a:pt x="1177737" y="1185994"/>
                    <a:pt x="1187262" y="1271587"/>
                    <a:pt x="1192024" y="1357312"/>
                  </a:cubicBezTo>
                  <a:cubicBezTo>
                    <a:pt x="1187262" y="1400175"/>
                    <a:pt x="1200890" y="1449516"/>
                    <a:pt x="1177737" y="1485900"/>
                  </a:cubicBezTo>
                  <a:cubicBezTo>
                    <a:pt x="1161566" y="1511312"/>
                    <a:pt x="1120587" y="1504950"/>
                    <a:pt x="1092012" y="1514475"/>
                  </a:cubicBezTo>
                  <a:lnTo>
                    <a:pt x="1049149" y="1528762"/>
                  </a:lnTo>
                  <a:lnTo>
                    <a:pt x="791974" y="1514475"/>
                  </a:lnTo>
                  <a:cubicBezTo>
                    <a:pt x="739495" y="1510856"/>
                    <a:pt x="687372" y="1502332"/>
                    <a:pt x="634812" y="1500187"/>
                  </a:cubicBezTo>
                  <a:cubicBezTo>
                    <a:pt x="272503" y="1485399"/>
                    <a:pt x="127606" y="1488281"/>
                    <a:pt x="34737" y="1457325"/>
                  </a:cubicBezTo>
                  <a:close/>
                </a:path>
              </a:pathLst>
            </a:custGeom>
            <a:solidFill>
              <a:srgbClr val="91B391"/>
            </a:solidFill>
            <a:ln>
              <a:solidFill>
                <a:srgbClr val="91B3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9383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medium confidence">
            <a:extLst>
              <a:ext uri="{FF2B5EF4-FFF2-40B4-BE49-F238E27FC236}">
                <a16:creationId xmlns:a16="http://schemas.microsoft.com/office/drawing/2014/main" id="{3067A27B-7D62-D145-88F2-547175BDDFB1}"/>
              </a:ext>
            </a:extLst>
          </p:cNvPr>
          <p:cNvPicPr>
            <a:picLocks noChangeAspect="1"/>
          </p:cNvPicPr>
          <p:nvPr/>
        </p:nvPicPr>
        <p:blipFill>
          <a:blip r:embed="rId5"/>
          <a:stretch>
            <a:fillRect/>
          </a:stretch>
        </p:blipFill>
        <p:spPr>
          <a:xfrm rot="5400000">
            <a:off x="2444749" y="801686"/>
            <a:ext cx="6921501" cy="5191126"/>
          </a:xfrm>
          <a:prstGeom prst="rect">
            <a:avLst/>
          </a:prstGeom>
        </p:spPr>
      </p:pic>
      <p:pic>
        <p:nvPicPr>
          <p:cNvPr id="4" name="Audio Recording 20 Jan 2021 at 10:21:21" descr="Audio Recording 20 Jan 2021 at 10:21:21">
            <a:hlinkClick r:id="" action="ppaction://media"/>
            <a:extLst>
              <a:ext uri="{FF2B5EF4-FFF2-40B4-BE49-F238E27FC236}">
                <a16:creationId xmlns:a16="http://schemas.microsoft.com/office/drawing/2014/main" id="{21A1A8D5-FA78-5742-87C1-7D8C4EF148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90288" y="6016625"/>
            <a:ext cx="812800" cy="812800"/>
          </a:xfrm>
          <a:prstGeom prst="rect">
            <a:avLst/>
          </a:prstGeom>
        </p:spPr>
      </p:pic>
    </p:spTree>
    <p:extLst>
      <p:ext uri="{BB962C8B-B14F-4D97-AF65-F5344CB8AC3E}">
        <p14:creationId xmlns:p14="http://schemas.microsoft.com/office/powerpoint/2010/main" val="216092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fabric&#10;&#10;Description automatically generated">
            <a:extLst>
              <a:ext uri="{FF2B5EF4-FFF2-40B4-BE49-F238E27FC236}">
                <a16:creationId xmlns:a16="http://schemas.microsoft.com/office/drawing/2014/main" id="{14B64EA6-F7C8-9F41-A802-CC4B9D1D5694}"/>
              </a:ext>
            </a:extLst>
          </p:cNvPr>
          <p:cNvPicPr>
            <a:picLocks noChangeAspect="1"/>
          </p:cNvPicPr>
          <p:nvPr/>
        </p:nvPicPr>
        <p:blipFill>
          <a:blip r:embed="rId5"/>
          <a:stretch>
            <a:fillRect/>
          </a:stretch>
        </p:blipFill>
        <p:spPr>
          <a:xfrm>
            <a:off x="1738312" y="0"/>
            <a:ext cx="9144000" cy="6858000"/>
          </a:xfrm>
          <a:prstGeom prst="rect">
            <a:avLst/>
          </a:prstGeom>
        </p:spPr>
      </p:pic>
      <p:pic>
        <p:nvPicPr>
          <p:cNvPr id="4" name="Audio Recording 20 Jan 2021 at 10:22:19" descr="Audio Recording 20 Jan 2021 at 10:22:19">
            <a:hlinkClick r:id="" action="ppaction://media"/>
            <a:extLst>
              <a:ext uri="{FF2B5EF4-FFF2-40B4-BE49-F238E27FC236}">
                <a16:creationId xmlns:a16="http://schemas.microsoft.com/office/drawing/2014/main" id="{B829849A-D0D7-D440-9CE9-35D42FBD18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47438" y="5988050"/>
            <a:ext cx="812800" cy="812800"/>
          </a:xfrm>
          <a:prstGeom prst="rect">
            <a:avLst/>
          </a:prstGeom>
        </p:spPr>
      </p:pic>
    </p:spTree>
    <p:extLst>
      <p:ext uri="{BB962C8B-B14F-4D97-AF65-F5344CB8AC3E}">
        <p14:creationId xmlns:p14="http://schemas.microsoft.com/office/powerpoint/2010/main" val="376896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fabric&#10;&#10;Description automatically generated">
            <a:extLst>
              <a:ext uri="{FF2B5EF4-FFF2-40B4-BE49-F238E27FC236}">
                <a16:creationId xmlns:a16="http://schemas.microsoft.com/office/drawing/2014/main" id="{FF6A6A88-6981-E949-A87E-5F9D3096A098}"/>
              </a:ext>
            </a:extLst>
          </p:cNvPr>
          <p:cNvPicPr>
            <a:picLocks noChangeAspect="1"/>
          </p:cNvPicPr>
          <p:nvPr/>
        </p:nvPicPr>
        <p:blipFill>
          <a:blip r:embed="rId5"/>
          <a:stretch>
            <a:fillRect/>
          </a:stretch>
        </p:blipFill>
        <p:spPr>
          <a:xfrm>
            <a:off x="1524000" y="0"/>
            <a:ext cx="9144000" cy="6858000"/>
          </a:xfrm>
          <a:prstGeom prst="rect">
            <a:avLst/>
          </a:prstGeom>
        </p:spPr>
      </p:pic>
      <p:pic>
        <p:nvPicPr>
          <p:cNvPr id="4" name="Audio Recording 20 Jan 2021 at 10:23:03" descr="Audio Recording 20 Jan 2021 at 10:23:03">
            <a:hlinkClick r:id="" action="ppaction://media"/>
            <a:extLst>
              <a:ext uri="{FF2B5EF4-FFF2-40B4-BE49-F238E27FC236}">
                <a16:creationId xmlns:a16="http://schemas.microsoft.com/office/drawing/2014/main" id="{F8812EFC-1097-164B-98D0-9740B43267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76000" y="5494337"/>
            <a:ext cx="812800" cy="812800"/>
          </a:xfrm>
          <a:prstGeom prst="rect">
            <a:avLst/>
          </a:prstGeom>
        </p:spPr>
      </p:pic>
    </p:spTree>
    <p:extLst>
      <p:ext uri="{BB962C8B-B14F-4D97-AF65-F5344CB8AC3E}">
        <p14:creationId xmlns:p14="http://schemas.microsoft.com/office/powerpoint/2010/main" val="243496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TotalTime>
  <Words>844</Words>
  <Application>Microsoft Macintosh PowerPoint</Application>
  <PresentationFormat>Widescreen</PresentationFormat>
  <Paragraphs>73</Paragraphs>
  <Slides>15</Slides>
  <Notes>13</Notes>
  <HiddenSlides>0</HiddenSlides>
  <MMClips>14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PowerPoint Presentation</vt:lpstr>
      <vt:lpstr>Listen to the first part of the story and see if you can answer the questions at the end.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Glossary:</vt:lpstr>
      <vt:lpstr>Commentary: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Peter and the Wolf</dc:title>
  <dc:creator>rubie.kiddy</dc:creator>
  <cp:lastModifiedBy>rubie.kiddy</cp:lastModifiedBy>
  <cp:revision>11</cp:revision>
  <dcterms:created xsi:type="dcterms:W3CDTF">2021-01-20T10:32:21Z</dcterms:created>
  <dcterms:modified xsi:type="dcterms:W3CDTF">2021-01-20T14:10:28Z</dcterms:modified>
</cp:coreProperties>
</file>