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3773" autoAdjust="0"/>
  </p:normalViewPr>
  <p:slideViewPr>
    <p:cSldViewPr snapToGrid="0">
      <p:cViewPr>
        <p:scale>
          <a:sx n="75" d="100"/>
          <a:sy n="75" d="100"/>
        </p:scale>
        <p:origin x="-1050" y="-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93564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</a:t>
            </a:r>
            <a:r>
              <a:rPr lang="en-GB" sz="5400" dirty="0" smtClean="0">
                <a:latin typeface="Sassoon Penpals" pitchFamily="50" charset="0"/>
                <a:cs typeface="Arial" panose="020B0604020202020204" pitchFamily="34" charset="0"/>
              </a:rPr>
              <a:t>ow</a:t>
            </a:r>
          </a:p>
          <a:p>
            <a:endParaRPr lang="en-GB" sz="5400" dirty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>
              <a:latin typeface="Sassoon Penpals" pitchFamily="50" charset="0"/>
              <a:cs typeface="Arial" panose="020B0604020202020204" pitchFamily="34" charset="0"/>
            </a:endParaRPr>
          </a:p>
          <a:p>
            <a:endParaRPr lang="en-GB" sz="5400" dirty="0" smtClean="0">
              <a:latin typeface="Sassoon Penpals" pitchFamily="50" charset="0"/>
              <a:cs typeface="Arial" panose="020B0604020202020204" pitchFamily="34" charset="0"/>
            </a:endParaRP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o – make a curve, go all the way round</a:t>
            </a: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w – slope down, slope back up, slope down, slope back up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63" y="1331860"/>
            <a:ext cx="1838325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94800" y="5842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782"/>
    </mc:Choice>
    <mc:Fallback xmlns="">
      <p:transition spd="slow" advTm="24782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20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ow 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354326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255457" y="4455277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show</a:t>
            </a:r>
            <a:endParaRPr lang="en-GB" sz="6000" dirty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22945" y="3213803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snow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97023" y="5683981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blow</a:t>
            </a:r>
            <a:endParaRPr lang="en-GB" sz="6000" dirty="0">
              <a:latin typeface="Sassoon Penpals" pitchFamily="50" charset="0"/>
            </a:endParaRPr>
          </a:p>
        </p:txBody>
      </p: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42" y="1103260"/>
            <a:ext cx="2130356" cy="117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04958" y="615310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28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638</TotalTime>
  <Words>47</Words>
  <Application>Microsoft Office PowerPoint</Application>
  <PresentationFormat>A4 Paper (210x297 mm)</PresentationFormat>
  <Paragraphs>20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Shona;Rubie Kiddy</dc:creator>
  <cp:lastModifiedBy>Kiddy, Rubie</cp:lastModifiedBy>
  <cp:revision>68</cp:revision>
  <dcterms:created xsi:type="dcterms:W3CDTF">2021-01-12T12:51:38Z</dcterms:created>
  <dcterms:modified xsi:type="dcterms:W3CDTF">2021-02-02T15:53:46Z</dcterms:modified>
</cp:coreProperties>
</file>