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8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22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5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38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9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8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21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4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2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69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37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2583-08D8-4C28-8941-2CEF38DDFB0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8101D-A451-4012-9174-1B680F830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15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a range of punctuation including dashes and hyphens.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71599"/>
            <a:ext cx="9144000" cy="5133703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sz="4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Dashes</a:t>
            </a:r>
            <a:r>
              <a:rPr lang="en-GB" sz="3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dash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can be used when writing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dialogue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show that someone speaking has been interrupted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 if we look at these lines from The Highwayman, </a:t>
            </a:r>
          </a:p>
          <a:p>
            <a:pPr fontAlgn="base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Dumb as a dog he listened, and he heard the robber say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b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“One kiss, my bonny sweetheart, I’m after a prize to-night,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dash after the word say shows an interruption before the highwayman begins to speak. </a:t>
            </a:r>
          </a:p>
        </p:txBody>
      </p:sp>
    </p:spTree>
    <p:extLst>
      <p:ext uri="{BB962C8B-B14F-4D97-AF65-F5344CB8AC3E}">
        <p14:creationId xmlns:p14="http://schemas.microsoft.com/office/powerpoint/2010/main" val="27434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1568"/>
          </a:xfrm>
        </p:spPr>
        <p:txBody>
          <a:bodyPr/>
          <a:lstStyle/>
          <a:p>
            <a:r>
              <a:rPr lang="en-GB" u="sng" dirty="0" smtClean="0"/>
              <a:t>Dashes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63931"/>
            <a:ext cx="9144000" cy="3775165"/>
          </a:xfrm>
        </p:spPr>
        <p:txBody>
          <a:bodyPr>
            <a:normAutofit/>
          </a:bodyPr>
          <a:lstStyle/>
          <a:p>
            <a:r>
              <a:rPr lang="en-GB" dirty="0" smtClean="0"/>
              <a:t>Dashes can also be used to show repetition of a word or phrase for effect, and to separate repetitive phrases .</a:t>
            </a:r>
          </a:p>
          <a:p>
            <a:r>
              <a:rPr lang="en-GB" dirty="0" smtClean="0"/>
              <a:t>For example, these lines in the Highwayman</a:t>
            </a:r>
          </a:p>
          <a:p>
            <a:pPr fontAlgn="base"/>
            <a:r>
              <a:rPr lang="en-GB" b="1" dirty="0"/>
              <a:t>And the highwayman came riding—</a:t>
            </a:r>
            <a:br>
              <a:rPr lang="en-GB" b="1" dirty="0"/>
            </a:br>
            <a:endParaRPr lang="en-GB" b="1" dirty="0"/>
          </a:p>
          <a:p>
            <a:pPr fontAlgn="base"/>
            <a:r>
              <a:rPr lang="en-GB" b="1" dirty="0"/>
              <a:t>         Riding—riding</a:t>
            </a:r>
            <a:r>
              <a:rPr lang="en-GB" b="1" dirty="0" smtClean="0"/>
              <a:t>—</a:t>
            </a:r>
          </a:p>
          <a:p>
            <a:pPr fontAlgn="base"/>
            <a:r>
              <a:rPr lang="en-GB" dirty="0" smtClean="0"/>
              <a:t>The dashes are used to show the effect of the repetition of the word riding and they also separate the repetitive phrases.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69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  "/>
              </a:rPr>
              <a:t>Hyphens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hyphen (-) is a punctuation mark that’s used to join words or </a:t>
            </a:r>
            <a:r>
              <a:rPr lang="en-GB" dirty="0" smtClean="0"/>
              <a:t>parts of words. </a:t>
            </a:r>
          </a:p>
          <a:p>
            <a:r>
              <a:rPr lang="en-GB" dirty="0" smtClean="0"/>
              <a:t>For example, in The Highwayman </a:t>
            </a:r>
          </a:p>
          <a:p>
            <a:pPr marL="0" indent="0" algn="ctr">
              <a:buNone/>
            </a:pPr>
            <a:r>
              <a:rPr lang="en-GB" b="1" dirty="0" smtClean="0"/>
              <a:t>inn-door</a:t>
            </a:r>
          </a:p>
          <a:p>
            <a:pPr marL="0" indent="0" algn="ctr">
              <a:buNone/>
            </a:pPr>
            <a:r>
              <a:rPr lang="en-GB" dirty="0"/>
              <a:t>s</a:t>
            </a:r>
            <a:r>
              <a:rPr lang="en-GB" dirty="0" smtClean="0"/>
              <a:t>hows us that a hyphen is used to join the words inn and door.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02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 </vt:lpstr>
      <vt:lpstr>Calibri</vt:lpstr>
      <vt:lpstr>Calibri Light</vt:lpstr>
      <vt:lpstr>Office Theme</vt:lpstr>
      <vt:lpstr>Use a range of punctuation including dashes and hyphens. </vt:lpstr>
      <vt:lpstr>PowerPoint Presentation</vt:lpstr>
      <vt:lpstr>Dashes </vt:lpstr>
      <vt:lpstr>Hyphens 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a range of punctuation including dashes and hyphens.</dc:title>
  <dc:creator>Hall, Christina</dc:creator>
  <cp:lastModifiedBy>Hall, Christina</cp:lastModifiedBy>
  <cp:revision>4</cp:revision>
  <dcterms:created xsi:type="dcterms:W3CDTF">2021-01-26T14:08:56Z</dcterms:created>
  <dcterms:modified xsi:type="dcterms:W3CDTF">2021-01-26T15:26:26Z</dcterms:modified>
</cp:coreProperties>
</file>