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3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391F-0171-4747-8103-85BAED66B49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07DA-DF13-4ECB-AF94-796DCC7C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3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391F-0171-4747-8103-85BAED66B49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07DA-DF13-4ECB-AF94-796DCC7C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3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391F-0171-4747-8103-85BAED66B49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07DA-DF13-4ECB-AF94-796DCC7C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6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68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391F-0171-4747-8103-85BAED66B49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07DA-DF13-4ECB-AF94-796DCC7C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67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391F-0171-4747-8103-85BAED66B49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07DA-DF13-4ECB-AF94-796DCC7C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17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391F-0171-4747-8103-85BAED66B49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07DA-DF13-4ECB-AF94-796DCC7C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44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391F-0171-4747-8103-85BAED66B49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07DA-DF13-4ECB-AF94-796DCC7C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48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391F-0171-4747-8103-85BAED66B49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07DA-DF13-4ECB-AF94-796DCC7C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391F-0171-4747-8103-85BAED66B49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07DA-DF13-4ECB-AF94-796DCC7C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57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391F-0171-4747-8103-85BAED66B49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07DA-DF13-4ECB-AF94-796DCC7C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3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391F-0171-4747-8103-85BAED66B49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07DA-DF13-4ECB-AF94-796DCC7C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26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B391F-0171-4747-8103-85BAED66B49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507DA-DF13-4ECB-AF94-796DCC7CB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75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336" y="1436618"/>
            <a:ext cx="10185344" cy="4331136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algn="l"/>
            <a:r>
              <a:rPr lang="en-US" sz="5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</a:p>
          <a:p>
            <a:pPr algn="l"/>
            <a:endParaRPr lang="en-US" sz="51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5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 multiply to numbers</a:t>
            </a:r>
          </a:p>
          <a:p>
            <a:pPr algn="l"/>
            <a:endParaRPr lang="en-US" sz="51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Introducing the short multiplication method</a:t>
            </a:r>
            <a:endParaRPr lang="en-GB" sz="5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664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Today we are going to multiply two digit by one digit number.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can we work out 26 x 4 ?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think yourself and share you ideas with someone at home?</a:t>
            </a:r>
          </a:p>
        </p:txBody>
      </p:sp>
    </p:spTree>
    <p:extLst>
      <p:ext uri="{BB962C8B-B14F-4D97-AF65-F5344CB8AC3E}">
        <p14:creationId xmlns:p14="http://schemas.microsoft.com/office/powerpoint/2010/main" val="1287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7564" y="1620839"/>
            <a:ext cx="841375" cy="11128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latin typeface="+mj-lt"/>
                <a:cs typeface="BPreplay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4332289" y="1614489"/>
            <a:ext cx="841375" cy="11255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latin typeface="+mj-lt"/>
                <a:cs typeface="BPreplay"/>
              </a:rPr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2289" y="2859088"/>
            <a:ext cx="841375" cy="11239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latin typeface="+mj-lt"/>
                <a:cs typeface="BPreplay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2395539" y="2860676"/>
            <a:ext cx="962025" cy="11223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500">
                <a:latin typeface="BPreplay" pitchFamily="50" charset="0"/>
                <a:ea typeface="BPreplay" pitchFamily="50" charset="0"/>
                <a:cs typeface="BPreplay" pitchFamily="50" charset="0"/>
              </a:rPr>
              <a:t>×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71801" y="4108451"/>
            <a:ext cx="2201863" cy="11113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971801" y="5510213"/>
            <a:ext cx="2201863" cy="127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624638" y="2274888"/>
            <a:ext cx="3219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600" dirty="0">
                <a:latin typeface="+mj-lt"/>
              </a:rPr>
              <a:t>6×4 =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32289" y="4256088"/>
            <a:ext cx="841375" cy="1123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latin typeface="+mj-lt"/>
                <a:cs typeface="BPreplay"/>
              </a:rPr>
              <a:t>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115301" y="2276476"/>
            <a:ext cx="855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600" dirty="0">
                <a:latin typeface="+mj-lt"/>
              </a:rPr>
              <a:t>24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6624638" y="3586163"/>
            <a:ext cx="321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000" dirty="0">
                <a:latin typeface="+mn-lt"/>
              </a:rPr>
              <a:t>Carry any tens.</a:t>
            </a:r>
          </a:p>
        </p:txBody>
      </p:sp>
      <p:sp>
        <p:nvSpPr>
          <p:cNvPr id="19469" name="TextBox 13"/>
          <p:cNvSpPr txBox="1">
            <a:spLocks noChangeArrowheads="1"/>
          </p:cNvSpPr>
          <p:nvPr/>
        </p:nvSpPr>
        <p:spPr bwMode="auto">
          <a:xfrm>
            <a:off x="6624639" y="1466850"/>
            <a:ext cx="309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ea typeface="ＭＳ Ｐゴシック" panose="020B0600070205080204" pitchFamily="34" charset="-128"/>
              </a:rPr>
              <a:t>First multiply the ones: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98851" y="5653088"/>
            <a:ext cx="436563" cy="5778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+mj-lt"/>
                <a:cs typeface="BPreplay"/>
              </a:rPr>
              <a:t>2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37233" y="268288"/>
            <a:ext cx="10515600" cy="10064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Step 1: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4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1B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1B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50889" y="336550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Now what do we do? </a:t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7564" y="1620839"/>
            <a:ext cx="841375" cy="11128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latin typeface="+mj-lt"/>
                <a:cs typeface="BPreplay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4332289" y="1614489"/>
            <a:ext cx="841375" cy="11255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latin typeface="+mj-lt"/>
                <a:cs typeface="BPreplay"/>
              </a:rPr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2289" y="2859088"/>
            <a:ext cx="841375" cy="11239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latin typeface="+mj-lt"/>
                <a:cs typeface="BPreplay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2395539" y="2860676"/>
            <a:ext cx="962025" cy="11223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500">
                <a:latin typeface="BPreplay" pitchFamily="50" charset="0"/>
                <a:ea typeface="BPreplay" pitchFamily="50" charset="0"/>
                <a:cs typeface="BPreplay" pitchFamily="50" charset="0"/>
              </a:rPr>
              <a:t>×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71801" y="4108451"/>
            <a:ext cx="2201863" cy="11113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971801" y="5510213"/>
            <a:ext cx="2201863" cy="127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624638" y="2122488"/>
            <a:ext cx="3219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600" dirty="0">
                <a:latin typeface="+mj-lt"/>
              </a:rPr>
              <a:t>2×4 =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32289" y="4256088"/>
            <a:ext cx="841375" cy="11239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latin typeface="+mj-lt"/>
                <a:cs typeface="BPreplay"/>
              </a:rPr>
              <a:t>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115301" y="2119313"/>
            <a:ext cx="855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600" dirty="0">
                <a:latin typeface="+mj-lt"/>
              </a:rPr>
              <a:t>8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6624638" y="3175000"/>
            <a:ext cx="321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000" dirty="0">
                <a:latin typeface="+mn-lt"/>
              </a:rPr>
              <a:t>Add any carried numbers:</a:t>
            </a:r>
          </a:p>
        </p:txBody>
      </p:sp>
      <p:sp>
        <p:nvSpPr>
          <p:cNvPr id="20493" name="TextBox 13"/>
          <p:cNvSpPr txBox="1">
            <a:spLocks noChangeArrowheads="1"/>
          </p:cNvSpPr>
          <p:nvPr/>
        </p:nvSpPr>
        <p:spPr bwMode="auto">
          <a:xfrm>
            <a:off x="6624639" y="1466850"/>
            <a:ext cx="309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ea typeface="ＭＳ Ｐゴシック" panose="020B0600070205080204" pitchFamily="34" charset="-128"/>
              </a:rPr>
              <a:t>Then multiply 2 by 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98851" y="5653088"/>
            <a:ext cx="436563" cy="5778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+mj-lt"/>
                <a:cs typeface="BPreplay"/>
              </a:rPr>
              <a:t>2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6624638" y="3797301"/>
            <a:ext cx="321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600" dirty="0">
                <a:latin typeface="+mj-lt"/>
              </a:rPr>
              <a:t>8 + 2 =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115301" y="3797301"/>
            <a:ext cx="855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600" dirty="0">
                <a:latin typeface="+mj-lt"/>
              </a:rPr>
              <a:t>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35264" y="4256088"/>
            <a:ext cx="1463675" cy="1123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latin typeface="+mj-lt"/>
                <a:cs typeface="BPreplay"/>
              </a:rPr>
              <a:t>10</a:t>
            </a: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6624638" y="4845051"/>
            <a:ext cx="321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600" dirty="0">
                <a:latin typeface="+mj-lt"/>
              </a:rPr>
              <a:t>26×4 = 104</a:t>
            </a:r>
          </a:p>
        </p:txBody>
      </p:sp>
      <p:pic>
        <p:nvPicPr>
          <p:cNvPr id="2050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6" t="10332" r="446" b="80872"/>
          <a:stretch>
            <a:fillRect/>
          </a:stretch>
        </p:blipFill>
        <p:spPr bwMode="auto">
          <a:xfrm>
            <a:off x="12420600" y="1"/>
            <a:ext cx="18573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5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1B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1B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1B0"/>
                                      </p:to>
                                    </p:animClr>
                                    <p:set>
                                      <p:cBhvr>
                                        <p:cTn id="3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17" grpId="0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29239" y="1620839"/>
            <a:ext cx="841375" cy="11128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latin typeface="+mj-lt"/>
                <a:cs typeface="BPreplay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6303964" y="1614489"/>
            <a:ext cx="841375" cy="11255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latin typeface="+mj-lt"/>
                <a:cs typeface="BPreplay"/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6303964" y="2859088"/>
            <a:ext cx="841375" cy="11239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latin typeface="+mj-lt"/>
                <a:cs typeface="BPreplay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4367214" y="2860676"/>
            <a:ext cx="962025" cy="11223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500">
                <a:latin typeface="BPreplay" pitchFamily="50" charset="0"/>
                <a:ea typeface="BPreplay" pitchFamily="50" charset="0"/>
                <a:cs typeface="BPreplay" pitchFamily="50" charset="0"/>
              </a:rPr>
              <a:t>×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524376" y="4108451"/>
            <a:ext cx="2620963" cy="11113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95800" y="5510213"/>
            <a:ext cx="2649538" cy="127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29200" y="4249738"/>
            <a:ext cx="2116138" cy="11239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latin typeface="+mj-lt"/>
                <a:cs typeface="BPreplay"/>
              </a:rPr>
              <a:t> 7 8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00688" y="5532438"/>
            <a:ext cx="498475" cy="5762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+mj-lt"/>
                <a:cs typeface="BPreplay"/>
              </a:rPr>
              <a:t>1</a:t>
            </a:r>
          </a:p>
        </p:txBody>
      </p:sp>
      <p:sp useBgFill="1"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80126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Let’s try another one together.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801" y="998805"/>
            <a:ext cx="10960100" cy="260252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Now it’s your turn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your questions on your sheet.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71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132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BPreplay</vt:lpstr>
      <vt:lpstr>Calibri</vt:lpstr>
      <vt:lpstr>Calibri Light</vt:lpstr>
      <vt:lpstr>Sassoon Infant Rg</vt:lpstr>
      <vt:lpstr>Office Theme</vt:lpstr>
      <vt:lpstr>PowerPoint Presentation</vt:lpstr>
      <vt:lpstr>PowerPoint Presentation</vt:lpstr>
      <vt:lpstr>Step 1:</vt:lpstr>
      <vt:lpstr>Now what do we do?  Step 2</vt:lpstr>
      <vt:lpstr>Let’s try another one together.</vt:lpstr>
      <vt:lpstr>Now it’s your turn  Complete your questions on your sheet.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Conroy, Bekki</dc:creator>
  <cp:lastModifiedBy>Conroy, Bekki</cp:lastModifiedBy>
  <cp:revision>4</cp:revision>
  <dcterms:created xsi:type="dcterms:W3CDTF">2021-02-24T10:16:30Z</dcterms:created>
  <dcterms:modified xsi:type="dcterms:W3CDTF">2021-02-24T11:06:58Z</dcterms:modified>
</cp:coreProperties>
</file>