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F6044-9F16-4ADB-B94F-9953BC2ADB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AE350-5A77-4334-8A48-B829CC34FC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84D575-C3EF-4529-B148-AD09C4792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CEDD60-AF06-4F11-8545-8DCD5429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C0816-8AE0-4C04-8B27-F56BDA626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81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EA350-28DE-44EB-89F9-A02A4FF16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A0E412-5158-44A4-8DF1-B14BFAD23E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DBA4A2-AD0F-4376-837B-6064DA189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74A7FC-2BD5-4437-A2B8-B3F3AD8DD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8805A-AE39-4C26-9851-5C6F0C28F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307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FE4832-3899-4ACF-B8B6-FC4FD4AFC3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C1C3D-73CD-4AEC-81CA-5C33869F1C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28CA6-F10F-4F5C-9476-5CC853023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E2E2A-4C69-4901-ABAA-7117770FE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3DC4FE-6D1E-43CC-838F-D1F5F3DB4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5130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192669-DB4E-46B1-875A-D32A4EC58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B888C-D121-40D4-8E42-FD2E53F2E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A818C-33B8-411F-900A-7E86EDA2C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D359D-A7D1-4FDA-9492-BB3910531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950545-AC6C-4AE7-9208-2053DB7AC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7741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672DE-030B-4CD9-AD33-305D316EBB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F236B5-DD26-4480-89E4-85EB20F9D1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316D4-C0EE-48EC-B289-22B81964A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D4ABD-B3A4-4463-AA2E-DC63FD328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4657D-5D24-4BA9-ABFF-6252359C7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911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5FAF6-41E5-42BB-8F76-7AC0942068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AB0BA4-9A5A-4893-BA58-9E67AC4C09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79E6F-AB86-4723-A4D0-B0ADB8D56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0A3D46-3BE4-47A2-BB61-2C34A4E69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71D326-4F14-4E4C-A9E7-722489946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B080E9-E5B2-4FC8-BDC5-7AB06141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0824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C8E18-B11A-4749-B094-B877F466C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ABBA1D-7A8C-44AF-945B-C5823EA02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6E0572-4FC1-4B3E-AC6B-206F6496CC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80E12-4A99-4EB4-8D93-5878F06975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51D1DC-BAA4-40F2-8C95-B8A6455202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D90246-F74F-4DA4-8D3F-4B28D2EA4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0CE224-1DC4-47B1-8325-467CBB1B4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D8E415-C3F9-40A2-BA14-188D6E0F5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409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51213-404E-4654-861E-83186EA2D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98C59A-795E-4FF3-96A8-2CE3C676A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78A52B-276A-4EB8-9E57-35830B0CD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6BA006-3450-49B1-9696-5FD407DE1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899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034DDB-42E7-40E1-9ADE-3A8A0165E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ED54FA-FEB0-4E5C-928D-77472F6D1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C0B61-50FF-49A2-844F-F7663E63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57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2BBEB-0A14-4337-B5EC-76FA2A49A2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6179F6-DEF9-4E6A-B376-3E719DE1C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3EF5AE-C505-46BB-A6D1-84BF4F4616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4DBE7-F3B8-4204-A4E5-0743E5288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2A01EC-1B9C-40C9-A35A-791A3F385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EE7AA-19E2-44E0-B3AA-FF69EB00A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3270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93AC22-1B5B-411D-86C7-16D235DE83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5B6B915-F441-484F-B0FA-732F5301B0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DB6DA0-CC4B-4F98-A50C-EE0FAE7D69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DEA728-3685-4A9F-BB50-A17CAA8B0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F96878-2D28-40FA-B1D3-3AAC8A8CA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44CF04-D2D0-40D0-91CD-737FC8F6F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42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CDC7BF-9964-4DFE-9E07-DD677C6EC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D48E7-7BB5-42F0-A500-76BFF98EE8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17063-98F7-4254-AAA3-EFF848B532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9C266-7C24-4F45-B662-3D8D0E2AF6E4}" type="datetimeFigureOut">
              <a:rPr lang="en-GB" smtClean="0"/>
              <a:t>20/02/2021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BDC43E-12C0-4F38-92C5-947C2A4834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CAA8B-E6BE-40FA-94FC-0680FAB2AB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035DE-FDAE-4590-B072-278F11D56B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49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268FB54-1078-46D0-8CB0-36E83F5D5AFC}"/>
              </a:ext>
            </a:extLst>
          </p:cNvPr>
          <p:cNvSpPr txBox="1"/>
          <p:nvPr/>
        </p:nvSpPr>
        <p:spPr>
          <a:xfrm>
            <a:off x="369481" y="288483"/>
            <a:ext cx="743481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u="sng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To make predictions using details stated and implied</a:t>
            </a:r>
            <a:endParaRPr lang="en-GB" sz="2400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F46D4C0-567A-48A5-BD3A-84998C576B5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6453" t="17054" r="36599" b="20930"/>
          <a:stretch/>
        </p:blipFill>
        <p:spPr>
          <a:xfrm>
            <a:off x="375557" y="1566069"/>
            <a:ext cx="3361436" cy="435137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9526CE4-15AF-4701-8001-22BB0DEEFD8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5204" t="41396" r="34974" b="48217"/>
          <a:stretch/>
        </p:blipFill>
        <p:spPr>
          <a:xfrm>
            <a:off x="8824168" y="3429000"/>
            <a:ext cx="3206917" cy="1535553"/>
          </a:xfrm>
          <a:prstGeom prst="rect">
            <a:avLst/>
          </a:prstGeom>
        </p:spPr>
      </p:pic>
      <p:sp>
        <p:nvSpPr>
          <p:cNvPr id="16" name="TextBox 8">
            <a:extLst>
              <a:ext uri="{FF2B5EF4-FFF2-40B4-BE49-F238E27FC236}">
                <a16:creationId xmlns:a16="http://schemas.microsoft.com/office/drawing/2014/main" id="{070795FE-B900-4107-9D38-21951D33498D}"/>
              </a:ext>
            </a:extLst>
          </p:cNvPr>
          <p:cNvSpPr txBox="1"/>
          <p:nvPr/>
        </p:nvSpPr>
        <p:spPr>
          <a:xfrm>
            <a:off x="3907114" y="1566069"/>
            <a:ext cx="4162998" cy="119084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Here is the </a:t>
            </a:r>
            <a:r>
              <a:rPr lang="en-GB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front cover of </a:t>
            </a:r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new text that we will be reading and working on over the next few days.</a:t>
            </a:r>
          </a:p>
          <a:p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n-GB" sz="16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 do you think this book might be about? What is meant by the word ‘conflict’?</a:t>
            </a:r>
          </a:p>
          <a:p>
            <a:endParaRPr lang="en-GB" sz="1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TextBox 8">
            <a:extLst>
              <a:ext uri="{FF2B5EF4-FFF2-40B4-BE49-F238E27FC236}">
                <a16:creationId xmlns:a16="http://schemas.microsoft.com/office/drawing/2014/main" id="{5B644722-078D-4EED-8743-28642C66DEDC}"/>
              </a:ext>
            </a:extLst>
          </p:cNvPr>
          <p:cNvSpPr txBox="1"/>
          <p:nvPr/>
        </p:nvSpPr>
        <p:spPr>
          <a:xfrm>
            <a:off x="6925334" y="5337331"/>
            <a:ext cx="4834275" cy="696007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r>
              <a:rPr lang="en-GB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Here are the first four chapters of the book. Make a prediction for each chapter.  </a:t>
            </a:r>
          </a:p>
        </p:txBody>
      </p:sp>
    </p:spTree>
    <p:extLst>
      <p:ext uri="{BB962C8B-B14F-4D97-AF65-F5344CB8AC3E}">
        <p14:creationId xmlns:p14="http://schemas.microsoft.com/office/powerpoint/2010/main" val="151788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</TotalTime>
  <Words>68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Wibeka Conroy</dc:creator>
  <cp:lastModifiedBy>Wibeka Conroy</cp:lastModifiedBy>
  <cp:revision>4</cp:revision>
  <dcterms:created xsi:type="dcterms:W3CDTF">2021-02-20T17:19:42Z</dcterms:created>
  <dcterms:modified xsi:type="dcterms:W3CDTF">2021-02-21T10:39:30Z</dcterms:modified>
</cp:coreProperties>
</file>