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79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8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5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96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0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01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6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89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48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04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4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6B1DA-E9CC-4278-985F-97D46747AAF9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52B7A-903B-47C2-BAA6-FD3418902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71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To be able to recognise and add UK coins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17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the UK we have many different coins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30819" t="25754" r="14709" b="28556"/>
          <a:stretch/>
        </p:blipFill>
        <p:spPr>
          <a:xfrm>
            <a:off x="662152" y="1560784"/>
            <a:ext cx="7267904" cy="45720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98069" y="1690688"/>
            <a:ext cx="31557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 the UK we have many different coins.</a:t>
            </a:r>
          </a:p>
          <a:p>
            <a:endParaRPr lang="en-GB" sz="2400" dirty="0"/>
          </a:p>
          <a:p>
            <a:r>
              <a:rPr lang="en-GB" sz="2400" dirty="0"/>
              <a:t>The main way we identify the UK coins is by looking at the colour and the shapes of the coins.</a:t>
            </a:r>
          </a:p>
        </p:txBody>
      </p:sp>
      <p:pic>
        <p:nvPicPr>
          <p:cNvPr id="3" name="Audio Recording 26 Jan 2021 at 17:02:02" descr="Audio Recording 26 Jan 2021 at 17:02:02">
            <a:hlinkClick r:id="" action="ppaction://media"/>
            <a:extLst>
              <a:ext uri="{FF2B5EF4-FFF2-40B4-BE49-F238E27FC236}">
                <a16:creationId xmlns:a16="http://schemas.microsoft.com/office/drawing/2014/main" id="{27D3517D-FD9A-E946-82A7-3DF825D742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369534" y="506126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8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0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the total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6752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When finding the total of money its best to look at it in two parts.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First find the total of the pounds, then the total of the pence, then add it together.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£1 + £1 + £1 = £3		10p+5p = 15p		Total £3 + 15p = £3.15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7123" t="43857" r="39763" b="25754"/>
          <a:stretch/>
        </p:blipFill>
        <p:spPr>
          <a:xfrm>
            <a:off x="838200" y="3954024"/>
            <a:ext cx="2254469" cy="2222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38093" t="74246" r="40086" b="9375"/>
          <a:stretch/>
        </p:blipFill>
        <p:spPr>
          <a:xfrm>
            <a:off x="4761186" y="4335517"/>
            <a:ext cx="2128345" cy="11981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l="37285" t="42780" r="38793" b="9160"/>
          <a:stretch/>
        </p:blipFill>
        <p:spPr>
          <a:xfrm>
            <a:off x="9094076" y="3492061"/>
            <a:ext cx="1689809" cy="2546132"/>
          </a:xfrm>
          <a:prstGeom prst="rect">
            <a:avLst/>
          </a:prstGeom>
        </p:spPr>
      </p:pic>
      <p:pic>
        <p:nvPicPr>
          <p:cNvPr id="4" name="Audio Recording 26 Jan 2021 at 17:02:42" descr="Audio Recording 26 Jan 2021 at 17:02:42">
            <a:hlinkClick r:id="" action="ppaction://media"/>
            <a:extLst>
              <a:ext uri="{FF2B5EF4-FFF2-40B4-BE49-F238E27FC236}">
                <a16:creationId xmlns:a16="http://schemas.microsoft.com/office/drawing/2014/main" id="{47ED044D-CA41-8143-AC18-AC32B29D95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841285" y="467453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3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</Words>
  <Application>Microsoft Macintosh PowerPoint</Application>
  <PresentationFormat>Widescreen</PresentationFormat>
  <Paragraphs>15</Paragraphs>
  <Slides>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To be able to recognise and add UK coins</vt:lpstr>
      <vt:lpstr>In the UK we have many different coins</vt:lpstr>
      <vt:lpstr>Finding the total 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able to recognise and add UK coins</dc:title>
  <dc:creator>Watson, Craig</dc:creator>
  <cp:lastModifiedBy>Watson, Craig</cp:lastModifiedBy>
  <cp:revision>3</cp:revision>
  <dcterms:created xsi:type="dcterms:W3CDTF">2021-01-26T11:58:07Z</dcterms:created>
  <dcterms:modified xsi:type="dcterms:W3CDTF">2021-01-26T17:02:56Z</dcterms:modified>
</cp:coreProperties>
</file>