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58" r:id="rId4"/>
    <p:sldId id="259" r:id="rId5"/>
    <p:sldId id="260" r:id="rId6"/>
    <p:sldId id="261" r:id="rId7"/>
    <p:sldId id="257"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847" autoAdjust="0"/>
  </p:normalViewPr>
  <p:slideViewPr>
    <p:cSldViewPr snapToGrid="0">
      <p:cViewPr varScale="1">
        <p:scale>
          <a:sx n="61" d="100"/>
          <a:sy n="61" d="100"/>
        </p:scale>
        <p:origin x="10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3B4CC-177E-4A5F-BD72-DF22D425F8B4}" type="datetimeFigureOut">
              <a:rPr lang="en-GB" smtClean="0"/>
              <a:t>19/01/2021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39BE5-7E7F-4F79-8C47-0451A1D5FD3C}" type="slidenum">
              <a:rPr lang="en-GB" smtClean="0"/>
              <a:t>‹#›</a:t>
            </a:fld>
            <a:endParaRPr lang="en-GB"/>
          </a:p>
        </p:txBody>
      </p:sp>
    </p:spTree>
    <p:extLst>
      <p:ext uri="{BB962C8B-B14F-4D97-AF65-F5344CB8AC3E}">
        <p14:creationId xmlns:p14="http://schemas.microsoft.com/office/powerpoint/2010/main" val="411286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you remember what our bodies need to be healthy?</a:t>
            </a:r>
            <a:endParaRPr lang="en-GB" dirty="0"/>
          </a:p>
        </p:txBody>
      </p:sp>
      <p:sp>
        <p:nvSpPr>
          <p:cNvPr id="4" name="Slide Number Placeholder 3"/>
          <p:cNvSpPr>
            <a:spLocks noGrp="1"/>
          </p:cNvSpPr>
          <p:nvPr>
            <p:ph type="sldNum" sz="quarter" idx="10"/>
          </p:nvPr>
        </p:nvSpPr>
        <p:spPr/>
        <p:txBody>
          <a:bodyPr/>
          <a:lstStyle/>
          <a:p>
            <a:fld id="{6A639BE5-7E7F-4F79-8C47-0451A1D5FD3C}" type="slidenum">
              <a:rPr lang="en-GB" smtClean="0"/>
              <a:t>1</a:t>
            </a:fld>
            <a:endParaRPr lang="en-GB"/>
          </a:p>
        </p:txBody>
      </p:sp>
    </p:spTree>
    <p:extLst>
      <p:ext uri="{BB962C8B-B14F-4D97-AF65-F5344CB8AC3E}">
        <p14:creationId xmlns:p14="http://schemas.microsoft.com/office/powerpoint/2010/main" val="161682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Sleep,</a:t>
            </a:r>
            <a:r>
              <a:rPr lang="en-US" baseline="0" dirty="0" smtClean="0"/>
              <a:t> water, exercise and food keep our bodies healthy. Let’s talk about them some more.</a:t>
            </a:r>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2</a:t>
            </a:fld>
            <a:endParaRPr lang="en-GB"/>
          </a:p>
        </p:txBody>
      </p:sp>
    </p:spTree>
    <p:extLst>
      <p:ext uri="{BB962C8B-B14F-4D97-AF65-F5344CB8AC3E}">
        <p14:creationId xmlns:p14="http://schemas.microsoft.com/office/powerpoint/2010/main" val="387754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latin typeface="Arial" panose="020B0604020202020204" pitchFamily="34" charset="0"/>
                <a:cs typeface="Arial" panose="020B0604020202020204" pitchFamily="34" charset="0"/>
              </a:rPr>
              <a:t>Children need about 8-10 hours of sleep a night. </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Sleep is important for our bodies to rest and recover.</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Some people need more sleep than others.</a:t>
            </a:r>
          </a:p>
          <a:p>
            <a:endParaRPr lang="en-GB" dirty="0"/>
          </a:p>
        </p:txBody>
      </p:sp>
      <p:sp>
        <p:nvSpPr>
          <p:cNvPr id="4" name="Slide Number Placeholder 3"/>
          <p:cNvSpPr>
            <a:spLocks noGrp="1"/>
          </p:cNvSpPr>
          <p:nvPr>
            <p:ph type="sldNum" sz="quarter" idx="10"/>
          </p:nvPr>
        </p:nvSpPr>
        <p:spPr/>
        <p:txBody>
          <a:bodyPr/>
          <a:lstStyle/>
          <a:p>
            <a:fld id="{6A639BE5-7E7F-4F79-8C47-0451A1D5FD3C}" type="slidenum">
              <a:rPr lang="en-GB" smtClean="0"/>
              <a:t>3</a:t>
            </a:fld>
            <a:endParaRPr lang="en-GB"/>
          </a:p>
        </p:txBody>
      </p:sp>
    </p:spTree>
    <p:extLst>
      <p:ext uri="{BB962C8B-B14F-4D97-AF65-F5344CB8AC3E}">
        <p14:creationId xmlns:p14="http://schemas.microsoft.com/office/powerpoint/2010/main" val="128919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latin typeface="Arial" panose="020B0604020202020204" pitchFamily="34" charset="0"/>
                <a:cs typeface="Arial" panose="020B0604020202020204" pitchFamily="34" charset="0"/>
              </a:rPr>
              <a:t>Doing 5-10 minutes of exercise a day is good for our bodies, especially our hearts.</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We have playtimes so that you can exercise.</a:t>
            </a:r>
          </a:p>
          <a:p>
            <a:endParaRPr lang="en-GB" dirty="0"/>
          </a:p>
        </p:txBody>
      </p:sp>
      <p:sp>
        <p:nvSpPr>
          <p:cNvPr id="4" name="Slide Number Placeholder 3"/>
          <p:cNvSpPr>
            <a:spLocks noGrp="1"/>
          </p:cNvSpPr>
          <p:nvPr>
            <p:ph type="sldNum" sz="quarter" idx="10"/>
          </p:nvPr>
        </p:nvSpPr>
        <p:spPr/>
        <p:txBody>
          <a:bodyPr/>
          <a:lstStyle/>
          <a:p>
            <a:fld id="{6A639BE5-7E7F-4F79-8C47-0451A1D5FD3C}" type="slidenum">
              <a:rPr lang="en-GB" smtClean="0"/>
              <a:t>5</a:t>
            </a:fld>
            <a:endParaRPr lang="en-GB"/>
          </a:p>
        </p:txBody>
      </p:sp>
    </p:spTree>
    <p:extLst>
      <p:ext uri="{BB962C8B-B14F-4D97-AF65-F5344CB8AC3E}">
        <p14:creationId xmlns:p14="http://schemas.microsoft.com/office/powerpoint/2010/main" val="311299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There are lots of different types of foods.</a:t>
            </a:r>
          </a:p>
          <a:p>
            <a:pPr marL="0" indent="0">
              <a:buNone/>
            </a:pPr>
            <a:endParaRPr lang="en-GB" dirty="0" smtClean="0"/>
          </a:p>
          <a:p>
            <a:pPr marL="0" indent="0">
              <a:buNone/>
            </a:pPr>
            <a:r>
              <a:rPr lang="en-GB" dirty="0" smtClean="0"/>
              <a:t>It is important to eat a balanced diet to give our bodies the vitamins and minerals it needs to keep healthy. </a:t>
            </a:r>
          </a:p>
          <a:p>
            <a:pPr marL="0" indent="0">
              <a:buNone/>
            </a:pPr>
            <a:endParaRPr lang="en-GB" dirty="0" smtClean="0"/>
          </a:p>
          <a:p>
            <a:pPr marL="0" indent="0">
              <a:buNone/>
            </a:pPr>
            <a:r>
              <a:rPr lang="en-GB" dirty="0" smtClean="0"/>
              <a:t>What are your favourite foods?</a:t>
            </a:r>
          </a:p>
          <a:p>
            <a:endParaRPr lang="en-GB" dirty="0"/>
          </a:p>
        </p:txBody>
      </p:sp>
      <p:sp>
        <p:nvSpPr>
          <p:cNvPr id="4" name="Slide Number Placeholder 3"/>
          <p:cNvSpPr>
            <a:spLocks noGrp="1"/>
          </p:cNvSpPr>
          <p:nvPr>
            <p:ph type="sldNum" sz="quarter" idx="10"/>
          </p:nvPr>
        </p:nvSpPr>
        <p:spPr/>
        <p:txBody>
          <a:bodyPr/>
          <a:lstStyle/>
          <a:p>
            <a:fld id="{6A639BE5-7E7F-4F79-8C47-0451A1D5FD3C}" type="slidenum">
              <a:rPr lang="en-GB" smtClean="0"/>
              <a:t>6</a:t>
            </a:fld>
            <a:endParaRPr lang="en-GB"/>
          </a:p>
        </p:txBody>
      </p:sp>
    </p:spTree>
    <p:extLst>
      <p:ext uri="{BB962C8B-B14F-4D97-AF65-F5344CB8AC3E}">
        <p14:creationId xmlns:p14="http://schemas.microsoft.com/office/powerpoint/2010/main" val="340902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talked about some of the things that keep our bodies healthy. Can</a:t>
            </a:r>
            <a:r>
              <a:rPr lang="en-US" baseline="0" dirty="0" smtClean="0"/>
              <a:t> you draw them on your sheet? If you want a challenge – can you think of any more? </a:t>
            </a:r>
            <a:endParaRPr lang="en-US" dirty="0"/>
          </a:p>
        </p:txBody>
      </p:sp>
      <p:sp>
        <p:nvSpPr>
          <p:cNvPr id="4" name="Slide Number Placeholder 3"/>
          <p:cNvSpPr>
            <a:spLocks noGrp="1"/>
          </p:cNvSpPr>
          <p:nvPr>
            <p:ph type="sldNum" sz="quarter" idx="5"/>
          </p:nvPr>
        </p:nvSpPr>
        <p:spPr/>
        <p:txBody>
          <a:bodyPr/>
          <a:lstStyle/>
          <a:p>
            <a:fld id="{D549A2E1-E4F1-4038-B362-D6A510D7E9C6}" type="slidenum">
              <a:rPr lang="en-GB" smtClean="0"/>
              <a:t>7</a:t>
            </a:fld>
            <a:endParaRPr lang="en-GB"/>
          </a:p>
        </p:txBody>
      </p:sp>
    </p:spTree>
    <p:extLst>
      <p:ext uri="{BB962C8B-B14F-4D97-AF65-F5344CB8AC3E}">
        <p14:creationId xmlns:p14="http://schemas.microsoft.com/office/powerpoint/2010/main" val="1534543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E6A854-8930-478E-A993-FEE8829AD2A3}"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349338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E6A854-8930-478E-A993-FEE8829AD2A3}"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70545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E6A854-8930-478E-A993-FEE8829AD2A3}"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403664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E6A854-8930-478E-A993-FEE8829AD2A3}"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165261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E6A854-8930-478E-A993-FEE8829AD2A3}" type="datetimeFigureOut">
              <a:rPr lang="en-GB" smtClean="0"/>
              <a:t>19/01/2021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186954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E6A854-8930-478E-A993-FEE8829AD2A3}"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86374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E6A854-8930-478E-A993-FEE8829AD2A3}" type="datetimeFigureOut">
              <a:rPr lang="en-GB" smtClean="0"/>
              <a:t>19/01/2021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118235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E6A854-8930-478E-A993-FEE8829AD2A3}" type="datetimeFigureOut">
              <a:rPr lang="en-GB" smtClean="0"/>
              <a:t>19/01/2021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4192770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6A854-8930-478E-A993-FEE8829AD2A3}" type="datetimeFigureOut">
              <a:rPr lang="en-GB" smtClean="0"/>
              <a:t>19/01/2021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319283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E6A854-8930-478E-A993-FEE8829AD2A3}"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307532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E6A854-8930-478E-A993-FEE8829AD2A3}" type="datetimeFigureOut">
              <a:rPr lang="en-GB" smtClean="0"/>
              <a:t>19/01/2021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C7BC28-5503-4855-BF20-F087023B59FE}" type="slidenum">
              <a:rPr lang="en-GB" smtClean="0"/>
              <a:t>‹#›</a:t>
            </a:fld>
            <a:endParaRPr lang="en-GB"/>
          </a:p>
        </p:txBody>
      </p:sp>
    </p:spTree>
    <p:extLst>
      <p:ext uri="{BB962C8B-B14F-4D97-AF65-F5344CB8AC3E}">
        <p14:creationId xmlns:p14="http://schemas.microsoft.com/office/powerpoint/2010/main" val="283378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6A854-8930-478E-A993-FEE8829AD2A3}" type="datetimeFigureOut">
              <a:rPr lang="en-GB" smtClean="0"/>
              <a:t>19/01/2021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7BC28-5503-4855-BF20-F087023B59FE}" type="slidenum">
              <a:rPr lang="en-GB" smtClean="0"/>
              <a:t>‹#›</a:t>
            </a:fld>
            <a:endParaRPr lang="en-GB"/>
          </a:p>
        </p:txBody>
      </p:sp>
    </p:spTree>
    <p:extLst>
      <p:ext uri="{BB962C8B-B14F-4D97-AF65-F5344CB8AC3E}">
        <p14:creationId xmlns:p14="http://schemas.microsoft.com/office/powerpoint/2010/main" val="414112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6.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2182" y="1161552"/>
            <a:ext cx="9144000" cy="2387600"/>
          </a:xfrm>
        </p:spPr>
        <p:txBody>
          <a:bodyPr/>
          <a:lstStyle/>
          <a:p>
            <a:r>
              <a:rPr lang="en-GB" dirty="0" smtClean="0">
                <a:latin typeface="Arial" panose="020B0604020202020204" pitchFamily="34" charset="0"/>
                <a:cs typeface="Arial" panose="020B0604020202020204" pitchFamily="34" charset="0"/>
              </a:rPr>
              <a:t>Keeping Healthy</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048000" y="3863295"/>
            <a:ext cx="9144000" cy="1655762"/>
          </a:xfrm>
        </p:spPr>
        <p:txBody>
          <a:bodyPr/>
          <a:lstStyle/>
          <a:p>
            <a:r>
              <a:rPr lang="en-GB" dirty="0" smtClean="0">
                <a:latin typeface="Arial" panose="020B0604020202020204" pitchFamily="34" charset="0"/>
                <a:cs typeface="Arial" panose="020B0604020202020204" pitchFamily="34" charset="0"/>
              </a:rPr>
              <a:t>Can you remember what our bodies need to be healthy?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36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6150D728-CA48-534F-AD61-2E07ECB6193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05062" y="3708563"/>
            <a:ext cx="2648371" cy="187512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98659714-126B-9C47-A421-290E7904239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014" y="4812429"/>
            <a:ext cx="2659472" cy="11502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AE32DE1C-FA8E-7B4B-B803-78BF63B64F8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04361" y="845563"/>
            <a:ext cx="2646677" cy="2646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3C4FC7E-AA9D-CC44-8583-D1D436C4075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69803" y="845563"/>
            <a:ext cx="2648372" cy="166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83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Sleep</a:t>
            </a:r>
            <a:endParaRPr lang="en-GB" dirty="0">
              <a:latin typeface="Arial" panose="020B0604020202020204" pitchFamily="34" charset="0"/>
              <a:cs typeface="Arial" panose="020B0604020202020204" pitchFamily="34" charset="0"/>
            </a:endParaRPr>
          </a:p>
        </p:txBody>
      </p:sp>
      <p:pic>
        <p:nvPicPr>
          <p:cNvPr id="4" name="Picture 12">
            <a:extLst>
              <a:ext uri="{FF2B5EF4-FFF2-40B4-BE49-F238E27FC236}">
                <a16:creationId xmlns:a16="http://schemas.microsoft.com/office/drawing/2014/main" id="{98659714-126B-9C47-A421-290E790423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281161" y="540468"/>
            <a:ext cx="2659472" cy="115022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696311" y="2207171"/>
            <a:ext cx="10515600" cy="4285594"/>
          </a:xfrm>
        </p:spPr>
        <p:txBody>
          <a:bodyPr>
            <a:normAutofit/>
          </a:bodyPr>
          <a:lstStyle/>
          <a:p>
            <a:pPr marL="0" indent="0">
              <a:buNone/>
            </a:pPr>
            <a:r>
              <a:rPr lang="en-GB" dirty="0" smtClean="0">
                <a:latin typeface="Arial" panose="020B0604020202020204" pitchFamily="34" charset="0"/>
                <a:cs typeface="Arial" panose="020B0604020202020204" pitchFamily="34" charset="0"/>
              </a:rPr>
              <a:t>Children need about 8-10 hours of sleep a night. </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Sleep is important for our bodies to rest and recover.</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Some people need more sleep than others.</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49000" y="5883165"/>
            <a:ext cx="609600" cy="609600"/>
          </a:xfrm>
          <a:prstGeom prst="rect">
            <a:avLst/>
          </a:prstGeom>
        </p:spPr>
      </p:pic>
    </p:spTree>
    <p:extLst>
      <p:ext uri="{BB962C8B-B14F-4D97-AF65-F5344CB8AC3E}">
        <p14:creationId xmlns:p14="http://schemas.microsoft.com/office/powerpoint/2010/main" val="1867568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2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Water</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GB" dirty="0" smtClean="0">
                <a:latin typeface="Arial" panose="020B0604020202020204" pitchFamily="34" charset="0"/>
                <a:cs typeface="Arial" panose="020B0604020202020204" pitchFamily="34" charset="0"/>
              </a:rPr>
              <a:t>Drinking water is good for our bodies.</a:t>
            </a:r>
          </a:p>
          <a:p>
            <a:pPr marL="0" indent="0">
              <a:buNone/>
            </a:pPr>
            <a:endParaRPr lang="en-GB" dirty="0" smtClean="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Our bodies have lots of water in them, so we need to keep water going in.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Water helps us cool down when we are too hot.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This is why we have water bottles at school.</a:t>
            </a:r>
            <a:endParaRPr lang="en-GB" dirty="0">
              <a:latin typeface="Arial" panose="020B0604020202020204" pitchFamily="34" charset="0"/>
              <a:cs typeface="Arial" panose="020B0604020202020204" pitchFamily="34" charset="0"/>
            </a:endParaRPr>
          </a:p>
        </p:txBody>
      </p:sp>
      <p:pic>
        <p:nvPicPr>
          <p:cNvPr id="4" name="Picture 8">
            <a:extLst>
              <a:ext uri="{FF2B5EF4-FFF2-40B4-BE49-F238E27FC236}">
                <a16:creationId xmlns:a16="http://schemas.microsoft.com/office/drawing/2014/main" id="{AE32DE1C-FA8E-7B4B-B803-78BF63B64F8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72485" y="-295433"/>
            <a:ext cx="2646677" cy="2646677"/>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6007100"/>
            <a:ext cx="609600" cy="609600"/>
          </a:xfrm>
          <a:prstGeom prst="rect">
            <a:avLst/>
          </a:prstGeom>
        </p:spPr>
      </p:pic>
    </p:spTree>
    <p:extLst>
      <p:ext uri="{BB962C8B-B14F-4D97-AF65-F5344CB8AC3E}">
        <p14:creationId xmlns:p14="http://schemas.microsoft.com/office/powerpoint/2010/main" val="21691654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Exercise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431612"/>
            <a:ext cx="10515600" cy="4351338"/>
          </a:xfrm>
        </p:spPr>
        <p:txBody>
          <a:bodyPr/>
          <a:lstStyle/>
          <a:p>
            <a:pPr marL="0" indent="0">
              <a:buNone/>
            </a:pPr>
            <a:r>
              <a:rPr lang="en-GB" dirty="0" smtClean="0">
                <a:latin typeface="Arial" panose="020B0604020202020204" pitchFamily="34" charset="0"/>
                <a:cs typeface="Arial" panose="020B0604020202020204" pitchFamily="34" charset="0"/>
              </a:rPr>
              <a:t>Doing 5-10 minutes of exercise a day is good for our bodies, especially our hearts.</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We have playtimes so that you can exercise too.</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4" name="Picture 10">
            <a:extLst>
              <a:ext uri="{FF2B5EF4-FFF2-40B4-BE49-F238E27FC236}">
                <a16:creationId xmlns:a16="http://schemas.microsoft.com/office/drawing/2014/main" id="{6150D728-CA48-534F-AD61-2E07ECB619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96" y="365125"/>
            <a:ext cx="2648371" cy="187512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4538" y="5883165"/>
            <a:ext cx="609600" cy="609600"/>
          </a:xfrm>
          <a:prstGeom prst="rect">
            <a:avLst/>
          </a:prstGeom>
        </p:spPr>
      </p:pic>
    </p:spTree>
    <p:extLst>
      <p:ext uri="{BB962C8B-B14F-4D97-AF65-F5344CB8AC3E}">
        <p14:creationId xmlns:p14="http://schemas.microsoft.com/office/powerpoint/2010/main" val="921548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Food</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00576"/>
            <a:ext cx="10515600" cy="4351338"/>
          </a:xfrm>
        </p:spPr>
        <p:txBody>
          <a:bodyPr/>
          <a:lstStyle/>
          <a:p>
            <a:pPr marL="0" indent="0">
              <a:buNone/>
            </a:pPr>
            <a:r>
              <a:rPr lang="en-GB" dirty="0" smtClean="0"/>
              <a:t>There are lots of different types of foods.</a:t>
            </a:r>
          </a:p>
          <a:p>
            <a:pPr marL="0" indent="0">
              <a:buNone/>
            </a:pPr>
            <a:endParaRPr lang="en-GB" dirty="0"/>
          </a:p>
          <a:p>
            <a:pPr marL="0" indent="0">
              <a:buNone/>
            </a:pPr>
            <a:r>
              <a:rPr lang="en-GB" dirty="0" smtClean="0"/>
              <a:t>It is important to eat a balanced diet to give our bodies the vitamins and minerals it needs to keep healthy. </a:t>
            </a:r>
          </a:p>
          <a:p>
            <a:pPr marL="0" indent="0">
              <a:buNone/>
            </a:pPr>
            <a:endParaRPr lang="en-GB" dirty="0"/>
          </a:p>
          <a:p>
            <a:pPr marL="0" indent="0">
              <a:buNone/>
            </a:pPr>
            <a:r>
              <a:rPr lang="en-GB" dirty="0" smtClean="0"/>
              <a:t>What are your favourite foods?</a:t>
            </a:r>
            <a:endParaRPr lang="en-GB" dirty="0"/>
          </a:p>
        </p:txBody>
      </p:sp>
      <p:pic>
        <p:nvPicPr>
          <p:cNvPr id="4" name="Picture 4">
            <a:extLst>
              <a:ext uri="{FF2B5EF4-FFF2-40B4-BE49-F238E27FC236}">
                <a16:creationId xmlns:a16="http://schemas.microsoft.com/office/drawing/2014/main" id="{E3C4FC7E-AA9D-CC44-8583-D1D436C407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50949" y="365125"/>
            <a:ext cx="2648372" cy="166185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71761" y="6051914"/>
            <a:ext cx="609600" cy="609600"/>
          </a:xfrm>
          <a:prstGeom prst="rect">
            <a:avLst/>
          </a:prstGeom>
        </p:spPr>
      </p:pic>
    </p:spTree>
    <p:extLst>
      <p:ext uri="{BB962C8B-B14F-4D97-AF65-F5344CB8AC3E}">
        <p14:creationId xmlns:p14="http://schemas.microsoft.com/office/powerpoint/2010/main" val="3450825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6150D728-CA48-534F-AD61-2E07ECB6193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90207" y="4181528"/>
            <a:ext cx="2648371" cy="18751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FD0CBC4-EB2D-0D43-976A-9EC42F48269E}"/>
              </a:ext>
            </a:extLst>
          </p:cNvPr>
          <p:cNvSpPr>
            <a:spLocks noGrp="1"/>
          </p:cNvSpPr>
          <p:nvPr>
            <p:ph type="title"/>
          </p:nvPr>
        </p:nvSpPr>
        <p:spPr>
          <a:xfrm>
            <a:off x="141890" y="12845"/>
            <a:ext cx="7317828" cy="1325563"/>
          </a:xfrm>
        </p:spPr>
        <p:txBody>
          <a:bodyPr vert="horz" lIns="91440" tIns="45720" rIns="91440" bIns="45720" rtlCol="0" anchor="b">
            <a:normAutofit/>
          </a:bodyPr>
          <a:lstStyle/>
          <a:p>
            <a:pPr algn="ctr"/>
            <a:r>
              <a:rPr lang="en-US" sz="4000" dirty="0" smtClean="0">
                <a:latin typeface="Arial" panose="020B0604020202020204" pitchFamily="34" charset="0"/>
                <a:cs typeface="Arial" panose="020B0604020202020204" pitchFamily="34" charset="0"/>
              </a:rPr>
              <a:t>Have a go at the worksheet:</a:t>
            </a:r>
            <a:r>
              <a:rPr lang="en-US" sz="4000" dirty="0" smtClean="0">
                <a:solidFill>
                  <a:srgbClr val="FFFFFF"/>
                </a:solidFill>
              </a:rPr>
              <a:t>?</a:t>
            </a:r>
            <a:endParaRPr lang="en-US" sz="4000" dirty="0">
              <a:solidFill>
                <a:srgbClr val="FFFFFF"/>
              </a:solidFill>
            </a:endParaRPr>
          </a:p>
        </p:txBody>
      </p:sp>
      <p:pic>
        <p:nvPicPr>
          <p:cNvPr id="3084" name="Picture 12">
            <a:extLst>
              <a:ext uri="{FF2B5EF4-FFF2-40B4-BE49-F238E27FC236}">
                <a16:creationId xmlns:a16="http://schemas.microsoft.com/office/drawing/2014/main" id="{98659714-126B-9C47-A421-290E7904239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4807" y="5111975"/>
            <a:ext cx="2659472" cy="11502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AE32DE1C-FA8E-7B4B-B803-78BF63B64F8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30940" y="1901853"/>
            <a:ext cx="2646677" cy="2646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3C4FC7E-AA9D-CC44-8583-D1D436C4075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262575" y="2519675"/>
            <a:ext cx="2648372" cy="1661853"/>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01347" y="6056651"/>
            <a:ext cx="609600" cy="609600"/>
          </a:xfrm>
          <a:prstGeom prst="rect">
            <a:avLst/>
          </a:prstGeom>
        </p:spPr>
      </p:pic>
    </p:spTree>
    <p:extLst>
      <p:ext uri="{BB962C8B-B14F-4D97-AF65-F5344CB8AC3E}">
        <p14:creationId xmlns:p14="http://schemas.microsoft.com/office/powerpoint/2010/main" val="2586866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Commentary:</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latin typeface="Arial" panose="020B0604020202020204" pitchFamily="34" charset="0"/>
                <a:cs typeface="Arial" panose="020B0604020202020204" pitchFamily="34" charset="0"/>
              </a:rPr>
              <a:t>Slide 1: </a:t>
            </a:r>
            <a:r>
              <a:rPr lang="en-GB" dirty="0" smtClean="0">
                <a:latin typeface="Arial" panose="020B0604020202020204" pitchFamily="34" charset="0"/>
                <a:cs typeface="Arial" panose="020B0604020202020204" pitchFamily="34" charset="0"/>
              </a:rPr>
              <a:t>Can you remember what our bodies need to be healthy?</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 2: </a:t>
            </a:r>
            <a:r>
              <a:rPr lang="en-US" dirty="0" smtClean="0">
                <a:latin typeface="Arial" panose="020B0604020202020204" pitchFamily="34" charset="0"/>
                <a:cs typeface="Arial" panose="020B0604020202020204" pitchFamily="34" charset="0"/>
              </a:rPr>
              <a:t>Sleep,</a:t>
            </a:r>
            <a:r>
              <a:rPr lang="en-US" baseline="0" dirty="0" smtClean="0">
                <a:latin typeface="Arial" panose="020B0604020202020204" pitchFamily="34" charset="0"/>
                <a:cs typeface="Arial" panose="020B0604020202020204" pitchFamily="34" charset="0"/>
              </a:rPr>
              <a:t> water, exercise and food keep our bodies healthy. Let’s talk about them some more.</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 3: </a:t>
            </a:r>
            <a:r>
              <a:rPr lang="en-GB" dirty="0" smtClean="0">
                <a:latin typeface="Arial" panose="020B0604020202020204" pitchFamily="34" charset="0"/>
                <a:cs typeface="Arial" panose="020B0604020202020204" pitchFamily="34" charset="0"/>
              </a:rPr>
              <a:t>Children need about 8-10 hours of sleep a night. Sleep is important for our bodies to rest and recover. </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 4: </a:t>
            </a:r>
            <a:r>
              <a:rPr lang="en-GB" dirty="0" smtClean="0">
                <a:latin typeface="Arial" panose="020B0604020202020204" pitchFamily="34" charset="0"/>
                <a:cs typeface="Arial" panose="020B0604020202020204" pitchFamily="34" charset="0"/>
              </a:rPr>
              <a:t>Drinking water is good for our bodies. Our bodies have lots of water in them, so we need to keep water going in. Water helps us cool down when we are too hot. This is why we have water bottles at school.</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 5: </a:t>
            </a:r>
            <a:r>
              <a:rPr lang="en-GB" dirty="0" smtClean="0">
                <a:latin typeface="Arial" panose="020B0604020202020204" pitchFamily="34" charset="0"/>
                <a:cs typeface="Arial" panose="020B0604020202020204" pitchFamily="34" charset="0"/>
              </a:rPr>
              <a:t>Doing 5-10 minutes of exercise a day is good for our bodies, especially our hearts. We have playtimes so that you can exercise.</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 6: </a:t>
            </a:r>
            <a:r>
              <a:rPr lang="en-GB" dirty="0" smtClean="0">
                <a:latin typeface="Arial" panose="020B0604020202020204" pitchFamily="34" charset="0"/>
                <a:cs typeface="Arial" panose="020B0604020202020204" pitchFamily="34" charset="0"/>
              </a:rPr>
              <a:t>There are lots of different types of foods.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It is important to eat a balanced diet to give our bodies the vitamins and minerals it needs to keep healthy.  What are your favourite foods?</a:t>
            </a:r>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Slide 7: </a:t>
            </a:r>
            <a:r>
              <a:rPr lang="en-US" dirty="0" smtClean="0">
                <a:latin typeface="Arial" panose="020B0604020202020204" pitchFamily="34" charset="0"/>
                <a:cs typeface="Arial" panose="020B0604020202020204" pitchFamily="34" charset="0"/>
              </a:rPr>
              <a:t>We have talked about some of the things that keep our bodies healthy. Can</a:t>
            </a:r>
            <a:r>
              <a:rPr lang="en-US" baseline="0" dirty="0" smtClean="0">
                <a:latin typeface="Arial" panose="020B0604020202020204" pitchFamily="34" charset="0"/>
                <a:cs typeface="Arial" panose="020B0604020202020204" pitchFamily="34" charset="0"/>
              </a:rPr>
              <a:t> you draw them on your sheet? If you want a challenge – can you think of any more? </a:t>
            </a:r>
            <a:endParaRPr lang="en-US" dirty="0" smtClean="0">
              <a:latin typeface="Arial" panose="020B0604020202020204" pitchFamily="34" charset="0"/>
              <a:cs typeface="Arial" panose="020B0604020202020204" pitchFamily="34" charset="0"/>
            </a:endParaRP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578746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546</Words>
  <Application>Microsoft Office PowerPoint</Application>
  <PresentationFormat>Widescreen</PresentationFormat>
  <Paragraphs>67</Paragraphs>
  <Slides>8</Slides>
  <Notes>6</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Keeping Healthy</vt:lpstr>
      <vt:lpstr>PowerPoint Presentation</vt:lpstr>
      <vt:lpstr>Sleep</vt:lpstr>
      <vt:lpstr>Water</vt:lpstr>
      <vt:lpstr>Exercise</vt:lpstr>
      <vt:lpstr>Food</vt:lpstr>
      <vt:lpstr>Have a go at the worksheet:?</vt:lpstr>
      <vt:lpstr>Commentary:</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Healthy</dc:title>
  <dc:creator>Kiddy, Rubie</dc:creator>
  <cp:lastModifiedBy>Kiddy, Rubie</cp:lastModifiedBy>
  <cp:revision>4</cp:revision>
  <dcterms:created xsi:type="dcterms:W3CDTF">2021-01-19T15:22:39Z</dcterms:created>
  <dcterms:modified xsi:type="dcterms:W3CDTF">2021-01-19T15:48:15Z</dcterms:modified>
</cp:coreProperties>
</file>