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5EDA5-BEED-468C-BEA3-273B6E4A1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962AFF-7A53-462A-BDE6-89CCA20A5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CF523-C502-4709-86A5-CAD007629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4584-D1F0-4219-84D7-FA029277FE2D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934D3-952B-47D3-93A2-34EBF2162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AB223-C1EE-4497-9DAC-5E511BEB4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724C-5B5D-4F3A-A14D-62B2970D9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332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362D7-B8A4-4DEB-ADE4-87E2F7257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9C919E-642F-448D-AB74-4DC7AB49E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A3261-19F7-4C3D-BF6F-8299E0B4B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4584-D1F0-4219-84D7-FA029277FE2D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39080-B5E8-4AB2-B7F3-10A75AE56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96356-BA3C-4CE9-83BA-2F8FB40DB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724C-5B5D-4F3A-A14D-62B2970D9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92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D7BE78-1019-4E8F-903E-2ED9CD552A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FA1D96-DCAC-42F8-968A-E44D0BB40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6CCAC-71C4-4390-8CC4-611498FBD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4584-D1F0-4219-84D7-FA029277FE2D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C1E4-688C-494A-8FA2-5CB206EB2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579DF-8A42-464B-B4D1-F87772C12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724C-5B5D-4F3A-A14D-62B2970D9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447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F7D0-FA8C-44C6-8899-C45C132F5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251C9-CA91-4F9C-B686-98C3880BA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1BE02-0A6F-4C9B-87FC-EB28CD270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4584-D1F0-4219-84D7-FA029277FE2D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1AB9B-D6F3-4302-9AE8-9DA185C02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1B505-839C-48EA-BAEB-A30722FD1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724C-5B5D-4F3A-A14D-62B2970D9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210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B7295-BD9B-43A7-8E2E-58E01A06D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6AB270-F2A8-4895-A802-2BF072821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D2475-DDB6-4F71-9FFD-8BCA61581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4584-D1F0-4219-84D7-FA029277FE2D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CFB5F-C6E0-4360-A4FC-EDBF4A8B5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9FFE2-8A53-482E-984A-F8C62C6A7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724C-5B5D-4F3A-A14D-62B2970D9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493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AAE0B-EDC5-4AE9-8FDC-4EF673B08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110EC-233E-465A-9416-548F4B58AE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52AE16-6A55-4B97-832B-E18E0E9F4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479A6D-D9B5-472E-8407-BA9CAEC60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4584-D1F0-4219-84D7-FA029277FE2D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7DCC6-FA60-4904-88FC-C90D2FA7A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B87B10-A2D7-46FB-952F-C979A677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724C-5B5D-4F3A-A14D-62B2970D9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843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B6785-3143-432F-A9B8-4A6595538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1D8220-A42A-4550-A064-D8DE99416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873BC3-1ECF-4BC0-8C94-8ADB7EAED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919EB2-93F5-4363-B7CF-66CC43F1F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10D81F-8F68-4EA2-B58F-EDAD73B3EA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4881BF-3C99-4FD5-8287-E579FD4DC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4584-D1F0-4219-84D7-FA029277FE2D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05BC88-3776-4452-9178-AA10A64E2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0C4B9D-8C3E-485B-B599-90299E483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724C-5B5D-4F3A-A14D-62B2970D9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093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35395-7C55-4258-A3BA-FCAFAB5B5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3A77BC-1143-4150-99AC-F423686F8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4584-D1F0-4219-84D7-FA029277FE2D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0A4F53-0741-4B78-9B57-44FD9AE8D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B3A4FE-D5B3-405C-A81F-8DAE87584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724C-5B5D-4F3A-A14D-62B2970D9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99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AE1EEB-E426-42B8-9CFF-EDDFF424C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4584-D1F0-4219-84D7-FA029277FE2D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5F3704-EB36-4BD8-9E23-C8B796712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DE16BB-70F4-42BB-A4D1-6F12C09D3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724C-5B5D-4F3A-A14D-62B2970D9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577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9E632-86A8-49D8-8A7B-1B9D1A510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39C04-EB52-49DD-93D0-474277925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700E4F-611B-4A96-9768-020D6BAC8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7F1228-FB46-4064-94EA-A0FEA8576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4584-D1F0-4219-84D7-FA029277FE2D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CB65C-8032-4107-A357-E550DAB60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AAC90-DB00-4520-AD97-7310E4F8D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724C-5B5D-4F3A-A14D-62B2970D9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928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B776A-C999-494D-ADFC-E7873AD0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E08533-503D-4F5B-A078-59B22DB2F9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C40437-2561-4028-8E49-56F8EACA8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9BA167-8D83-4013-86A7-EEDC805C7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4584-D1F0-4219-84D7-FA029277FE2D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FCC631-5E7E-4EA6-8E2F-6C961F9CB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A5AB6C-B4C5-4AD4-842B-7512F7956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724C-5B5D-4F3A-A14D-62B2970D9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50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9D9992-F5EB-4A7F-A448-BAA9305D0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A5DB3-02E8-4464-AD99-8C9043269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D0828-91E4-4323-B3BD-D03686CC0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24584-D1F0-4219-84D7-FA029277FE2D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0E32B-B545-4ACC-BF15-53C698E144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F1EFD-C1D1-4099-AC5C-BCB348A9C1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E724C-5B5D-4F3A-A14D-62B2970D9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27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586C20-3F95-4CB9-85CB-3BD56D059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87" y="228600"/>
            <a:ext cx="4876800" cy="6400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3DD0F9-130B-4112-88A3-4C18BF2D5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087" y="228600"/>
            <a:ext cx="4743450" cy="6248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B9C7AC8-92A0-4BAF-97AC-60F29888B606}"/>
              </a:ext>
            </a:extLst>
          </p:cNvPr>
          <p:cNvSpPr/>
          <p:nvPr/>
        </p:nvSpPr>
        <p:spPr>
          <a:xfrm>
            <a:off x="9658905" y="381000"/>
            <a:ext cx="2035965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Where had Nadim’s family been on holiday?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77A3DB-8EA0-4098-8512-6FBF53A92DFD}"/>
              </a:ext>
            </a:extLst>
          </p:cNvPr>
          <p:cNvSpPr/>
          <p:nvPr/>
        </p:nvSpPr>
        <p:spPr>
          <a:xfrm>
            <a:off x="9744537" y="3889159"/>
            <a:ext cx="2035965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Why was Nadim’s dad feeling nervous?</a:t>
            </a:r>
          </a:p>
        </p:txBody>
      </p:sp>
    </p:spTree>
    <p:extLst>
      <p:ext uri="{BB962C8B-B14F-4D97-AF65-F5344CB8AC3E}">
        <p14:creationId xmlns:p14="http://schemas.microsoft.com/office/powerpoint/2010/main" val="646431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11625C-5297-4C91-9EE0-BA3DB90DF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" y="109537"/>
            <a:ext cx="9553575" cy="62198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7E7CA5-EAA4-490B-8D70-90C368135D75}"/>
              </a:ext>
            </a:extLst>
          </p:cNvPr>
          <p:cNvSpPr/>
          <p:nvPr/>
        </p:nvSpPr>
        <p:spPr>
          <a:xfrm>
            <a:off x="9658905" y="381000"/>
            <a:ext cx="2035965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How many people can fit on one plane?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98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54A809-B3E6-4CB7-82E3-1C77E1D8C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09" y="127894"/>
            <a:ext cx="9563100" cy="62293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C5C269-C696-410A-B804-5CCA58A8723F}"/>
              </a:ext>
            </a:extLst>
          </p:cNvPr>
          <p:cNvSpPr/>
          <p:nvPr/>
        </p:nvSpPr>
        <p:spPr>
          <a:xfrm>
            <a:off x="9658905" y="381000"/>
            <a:ext cx="2035965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What job does Nadim want to do when he grows up?</a:t>
            </a:r>
          </a:p>
        </p:txBody>
      </p:sp>
    </p:spTree>
    <p:extLst>
      <p:ext uri="{BB962C8B-B14F-4D97-AF65-F5344CB8AC3E}">
        <p14:creationId xmlns:p14="http://schemas.microsoft.com/office/powerpoint/2010/main" val="3923787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D291D9-C9A8-4621-A456-C4A014464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" y="109537"/>
            <a:ext cx="9610725" cy="62579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4E4D94-17BF-4632-9D75-6601C5B78627}"/>
              </a:ext>
            </a:extLst>
          </p:cNvPr>
          <p:cNvSpPr/>
          <p:nvPr/>
        </p:nvSpPr>
        <p:spPr>
          <a:xfrm>
            <a:off x="9658905" y="381000"/>
            <a:ext cx="2035965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 Who else wants to be a pilot?</a:t>
            </a:r>
          </a:p>
        </p:txBody>
      </p:sp>
    </p:spTree>
    <p:extLst>
      <p:ext uri="{BB962C8B-B14F-4D97-AF65-F5344CB8AC3E}">
        <p14:creationId xmlns:p14="http://schemas.microsoft.com/office/powerpoint/2010/main" val="2156215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B4C2CD-76BE-43A6-80AC-1A18D84FA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46023" cy="67532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E5152C-ACF3-4804-AB99-6D25981A99C1}"/>
              </a:ext>
            </a:extLst>
          </p:cNvPr>
          <p:cNvSpPr/>
          <p:nvPr/>
        </p:nvSpPr>
        <p:spPr>
          <a:xfrm>
            <a:off x="10194524" y="2981325"/>
            <a:ext cx="199747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7. Why did the man want them to move?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5B2185-36E7-45A4-AC31-B39181155BA8}"/>
              </a:ext>
            </a:extLst>
          </p:cNvPr>
          <p:cNvSpPr/>
          <p:nvPr/>
        </p:nvSpPr>
        <p:spPr>
          <a:xfrm>
            <a:off x="10264066" y="533400"/>
            <a:ext cx="199747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6. Where did the magic key take them?</a:t>
            </a:r>
          </a:p>
        </p:txBody>
      </p:sp>
    </p:spTree>
    <p:extLst>
      <p:ext uri="{BB962C8B-B14F-4D97-AF65-F5344CB8AC3E}">
        <p14:creationId xmlns:p14="http://schemas.microsoft.com/office/powerpoint/2010/main" val="151473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75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Browning</dc:creator>
  <cp:lastModifiedBy>Bethany Browning</cp:lastModifiedBy>
  <cp:revision>2</cp:revision>
  <dcterms:created xsi:type="dcterms:W3CDTF">2021-02-20T16:42:44Z</dcterms:created>
  <dcterms:modified xsi:type="dcterms:W3CDTF">2021-02-20T16:56:05Z</dcterms:modified>
</cp:coreProperties>
</file>