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1" r:id="rId4"/>
    <p:sldId id="279" r:id="rId5"/>
    <p:sldId id="277" r:id="rId6"/>
    <p:sldId id="275" r:id="rId7"/>
    <p:sldId id="276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2CBD-C3F0-4760-BDB3-925CADEE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C432D-8979-46DB-92F8-5533780B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2A46-2797-40A9-A496-09C9EC8E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511D-7E24-4ADB-8835-375C222C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41477-1D0D-4255-B793-ED07142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B8D3-B02F-49B3-BF55-245BBE73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16579-7BF7-4E0F-82E3-56310A4F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6452-6C75-41E2-ABB5-60868FD8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844BA-83DC-49F6-A77F-20C84534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4F6E-9329-466D-9D0D-AF48D586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7FE21-4790-44D5-8B3B-EA252863C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01F6C-EA4B-4DBD-87A4-988355163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B22A-9AFE-4D40-B885-1856F8C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88C08-DEAD-4412-A75E-EE299A4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C91D7-468B-4B21-8504-1F650113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0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3A07-8933-4364-B9A8-85E309AD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A489-24F9-497F-BAB4-2AE43BCA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D8FA-B0FA-403B-AD0A-71BEB85D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9CA5-7836-40D2-9CA4-16385A32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588B-044F-4B3C-B0A4-3770BEF9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FEA3-E88B-453F-8629-BB820704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913F8-8615-480A-B906-A18162C8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3256-61A0-4CAA-AC05-8BF8E9BD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E26E-F80F-4304-A925-BCCA6245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3F1B-B05D-45AF-BBEB-3EC99BE9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3FFB-3815-4F3F-90E7-2C3161B8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1FC2-4CEE-4F99-814A-4DF62DF1B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22347-1316-4983-919D-9DBFFDD98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28383-6834-4361-8BC9-DE16F810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57EC-2342-4DD1-8BD5-9D64C8AD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15884-C484-499F-92D8-352CB7E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AADB-6B6E-4EDE-AAAE-B20799AA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5E1-C8AD-4EA1-89C9-C0C5533FE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F991-5BDD-46E8-811B-BE8CBF2A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8A6F-C420-4A1C-A235-AD1838FD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F1323-B423-4184-A23D-E269B04F8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5D0FA-392A-4616-B106-DF77BB1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7127F-81C1-42B6-A942-18EFE3C2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8F448-CC6B-438D-9637-7CD06127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669-9514-4153-BAC8-CC745D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ED131-73AF-451F-8915-A5D6C216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E7339-C696-4578-982E-8077CDA0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D74EB-5760-4704-9B58-7E6FBDA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C8597-17D7-4A19-AF20-FAAE940C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A8D08-218A-4F54-A15E-4DFA7225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6D715-59A3-46EA-95A9-CEACC144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2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22EA-441D-4075-B98C-EAD64D1D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BDF9-308E-4125-B822-48F7E9EE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8C3FF-7C7B-499B-8EF1-7C97B4205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FFB81-4B28-46E9-823F-F1FFD731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DB4AC-669F-48CB-9986-559A3165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E55D-E073-4677-A53E-3F9E9792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8677-5F95-4FBA-AACD-DFF3D04A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F4F7F-5920-423F-8A0D-A636B020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8B43-55C6-48DD-895A-1BAA6268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C5B2-EEF3-4964-9454-A96E9024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F4F94-599C-45A7-89DC-3634AEC1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121C-9F5F-4A0D-BB54-EE2FF7FA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9585F-337C-4717-A629-672E975D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4D72-E895-4EA8-9C83-F1977C32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76A3-33BA-4E61-B962-3F693915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0F1B-3377-411D-B03D-58D6DCED9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630B-2CFF-4E2C-9270-450183B1E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74" y="161789"/>
            <a:ext cx="5047843" cy="658697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7"/>
    </mc:Choice>
    <mc:Fallback>
      <p:transition spd="slow" advTm="7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55055"/>
              </p:ext>
            </p:extLst>
          </p:nvPr>
        </p:nvGraphicFramePr>
        <p:xfrm>
          <a:off x="429208" y="719665"/>
          <a:ext cx="11430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149992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95177"/>
              </p:ext>
            </p:extLst>
          </p:nvPr>
        </p:nvGraphicFramePr>
        <p:xfrm>
          <a:off x="429206" y="3359018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3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822930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907484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804097" y="23123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400257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954243" y="227308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944826" y="227733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935410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0" y="488000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0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2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1" y="456524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7" y="463286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6" y="46279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5" y="458950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1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48" y="46100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79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Audio 3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76"/>
    </mc:Choice>
    <mc:Fallback>
      <p:transition spd="slow" advTm="48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7264"/>
              </p:ext>
            </p:extLst>
          </p:nvPr>
        </p:nvGraphicFramePr>
        <p:xfrm>
          <a:off x="429208" y="719665"/>
          <a:ext cx="11430000" cy="16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</a:tblGrid>
              <a:tr h="1634754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b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ow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9463"/>
              </p:ext>
            </p:extLst>
          </p:nvPr>
        </p:nvGraphicFramePr>
        <p:xfrm>
          <a:off x="429205" y="3359018"/>
          <a:ext cx="1143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oy</a:t>
                      </a: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3197692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533804" y="23088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611041" y="234258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8236242" y="227577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599625" y="22690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146182" y="47753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3644070" y="48411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5068655" y="480627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483766" y="478354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7936210" y="483715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436035" y="481427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0775906" y="471072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20"/>
    </mc:Choice>
    <mc:Fallback>
      <p:transition spd="slow" advTm="29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49923"/>
              </p:ext>
            </p:extLst>
          </p:nvPr>
        </p:nvGraphicFramePr>
        <p:xfrm>
          <a:off x="2032000" y="719666"/>
          <a:ext cx="8127999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356467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712659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02054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</a:t>
                      </a:r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51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45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106889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59"/>
    </mc:Choice>
    <mc:Fallback>
      <p:transition spd="slow" advTm="17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0" y="249876"/>
            <a:ext cx="9817773" cy="642524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39"/>
    </mc:Choice>
    <mc:Fallback>
      <p:transition spd="slow" advTm="13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12" y="246153"/>
            <a:ext cx="9787814" cy="637671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3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70"/>
    </mc:Choice>
    <mc:Fallback>
      <p:transition spd="slow" advTm="17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54" y="351880"/>
            <a:ext cx="9441458" cy="611423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47"/>
    </mc:Choice>
    <mc:Fallback>
      <p:transition spd="slow" advTm="13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" y="313509"/>
            <a:ext cx="114822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Pat’s mum’s job? </a:t>
            </a:r>
          </a:p>
          <a:p>
            <a:pPr marL="742950" indent="-742950">
              <a:buAutoNum type="arabicPeriod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the cat is too thin?</a:t>
            </a:r>
          </a:p>
          <a:p>
            <a:pPr marL="742950" indent="-742950">
              <a:buAutoNum type="arabicPeriod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wrong with the fox?</a:t>
            </a:r>
          </a:p>
          <a:p>
            <a:pPr marL="742950" indent="-742950">
              <a:buAutoNum type="arabicPeriod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name of the rat? </a:t>
            </a:r>
          </a:p>
          <a:p>
            <a:pPr marL="742950" indent="-742950">
              <a:buAutoNum type="arabicPeriod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Why should Pat stay away from the sheep? </a:t>
            </a:r>
          </a:p>
          <a:p>
            <a:pPr marL="742950" indent="-742950">
              <a:buAutoNum type="arabicPeriod"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9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10"/>
    </mc:Choice>
    <mc:Fallback>
      <p:transition spd="slow" advTm="24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5|2.8|2.7|2.7|1.7|2|1.9|2.2|1.8|1.7|2.2|1.6|1.3|1.4|1.4|1.3|1.4|1.2|1.3|1.3|1.3|1.5|1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5|1.1|1.2|1.5|1.5|1.4|1.8|1.7|1.4|1.6|1.4|1.3|1.5|1.1|1.3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135</Words>
  <Application>Microsoft Office PowerPoint</Application>
  <PresentationFormat>Widescreen</PresentationFormat>
  <Paragraphs>112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Browning, Bethany</cp:lastModifiedBy>
  <cp:revision>29</cp:revision>
  <dcterms:created xsi:type="dcterms:W3CDTF">2021-01-12T11:25:37Z</dcterms:created>
  <dcterms:modified xsi:type="dcterms:W3CDTF">2021-02-23T09:59:39Z</dcterms:modified>
</cp:coreProperties>
</file>