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flick. Lift and dot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over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096" t="36648" r="62511" b="56155"/>
          <a:stretch/>
        </p:blipFill>
        <p:spPr>
          <a:xfrm>
            <a:off x="249380" y="969061"/>
            <a:ext cx="1011381" cy="120610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23952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6461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7"/>
    </mc:Choice>
    <mc:Fallback>
      <p:transition spd="slow" advTm="18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1739" t="59186" r="62085" b="19602"/>
          <a:stretch/>
        </p:blipFill>
        <p:spPr>
          <a:xfrm>
            <a:off x="2366298" y="3111331"/>
            <a:ext cx="1803920" cy="3483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34096" t="36648" r="62511" b="56155"/>
          <a:stretch/>
        </p:blipFill>
        <p:spPr>
          <a:xfrm>
            <a:off x="249380" y="969061"/>
            <a:ext cx="1011381" cy="120610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323952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6461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91"/>
    </mc:Choice>
    <mc:Fallback>
      <p:transition spd="slow" advTm="18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48</Words>
  <Application>Microsoft Office PowerPoint</Application>
  <PresentationFormat>A4 Paper (210x297 mm)</PresentationFormat>
  <Paragraphs>16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80</cp:revision>
  <dcterms:created xsi:type="dcterms:W3CDTF">2021-01-12T12:51:38Z</dcterms:created>
  <dcterms:modified xsi:type="dcterms:W3CDTF">2021-02-09T13:58:08Z</dcterms:modified>
</cp:coreProperties>
</file>