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504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375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743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656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100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393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103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151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19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650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214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69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1520" y="260648"/>
            <a:ext cx="87129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Your turn! Write a in your book using the lines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43671" y="4365104"/>
            <a:ext cx="87129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600" dirty="0"/>
              <a:t>a</a:t>
            </a:r>
            <a:r>
              <a:rPr lang="en-GB" sz="3600" dirty="0" smtClean="0"/>
              <a:t> – Make a curve, go up to the top, come back down and flick</a:t>
            </a:r>
            <a:endParaRPr lang="en-GB" sz="36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961" y="1093613"/>
            <a:ext cx="2016224" cy="2544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347039" y="602128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719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597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BC8E0F3-2BC8-8F44-AA65-9ACA92B600B4}"/>
              </a:ext>
            </a:extLst>
          </p:cNvPr>
          <p:cNvSpPr txBox="1"/>
          <p:nvPr/>
        </p:nvSpPr>
        <p:spPr>
          <a:xfrm>
            <a:off x="0" y="0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Your turn! Write 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in your book using the lines.</a:t>
            </a: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Then try: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184275" y="387848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184275" y="3283076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184275" y="513924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184275" y="448808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184275" y="5721477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184275" y="6386494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184275" y="3283509"/>
            <a:ext cx="1955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Sassoon Penpals" pitchFamily="50" charset="0"/>
              </a:rPr>
              <a:t>ant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184274" y="4455418"/>
            <a:ext cx="1955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Sassoon Penpals" pitchFamily="50" charset="0"/>
              </a:rPr>
              <a:t>sad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148716" y="5718770"/>
            <a:ext cx="1955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Sassoon Penpals" pitchFamily="50" charset="0"/>
              </a:rPr>
              <a:t>dad</a:t>
            </a:r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70029"/>
            <a:ext cx="2016224" cy="2078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463192" y="6180435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47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707"/>
    </mc:Choice>
    <mc:Fallback xmlns="">
      <p:transition spd="slow" advTm="15707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137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47</Words>
  <Application>Microsoft Office PowerPoint</Application>
  <PresentationFormat>On-screen Show (4:3)</PresentationFormat>
  <Paragraphs>13</Paragraphs>
  <Slides>2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Swan, Laura</dc:creator>
  <cp:lastModifiedBy>Swan, Laura</cp:lastModifiedBy>
  <cp:revision>3</cp:revision>
  <dcterms:created xsi:type="dcterms:W3CDTF">2021-02-02T15:17:42Z</dcterms:created>
  <dcterms:modified xsi:type="dcterms:W3CDTF">2021-02-02T15:30:04Z</dcterms:modified>
</cp:coreProperties>
</file>