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C6DB-1D16-4AE1-8C97-BC34AB070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37905-8794-40DB-B0EC-6B2F14A6B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5A269-9DF2-4700-A298-19519D2A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2C1E0-A337-464C-BE26-520E8ED3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D567D-1F98-4CDA-AB42-D79C8E71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2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F5EB-30A2-491C-AA80-0E65F67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1CE5D-434E-4EAA-A286-946ECC555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1186A-CCB8-47F4-9D45-53C1C41F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D2D-EC94-4B9B-AB3F-4998D842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CE0BA-D2BA-492C-ACAE-69359FC8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61C1AF-5C9E-41B1-B26E-BD20168D1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C45E1-0C2D-45AF-8F75-460A458AE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16529-959C-48A3-9E74-5AC14D4F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8C78-F4E5-42CF-8ACE-5C25CDE5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12D68-D5E5-44C2-AAEB-DE66EC69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1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7B0E-FA46-48D7-A810-1EDA6B43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77C1A-E713-4CBD-BC53-8AAD3BDB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14B21-9958-45B3-86FC-F5DE20BB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F9F2-0114-4853-B033-B32CD365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0FF96-A9FE-4F54-BBFB-06AF2AA1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3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F4B2-C92E-4CC9-A072-3DF2A117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CD8D3-AAF6-4E65-ABD7-3E801AF6A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DDA48-8E0E-4E57-B782-58636B21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17A6-4DDD-44EA-9960-8D981CDE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FF219-6DE2-4F55-9ED6-F2994FE2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9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C564-234D-4F63-91BE-7A00A31C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65978-101F-4AE1-9B57-9AE43E692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1998A-3F9D-41EA-A0F4-05115B66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2F0D6-49F5-4CEA-9BE7-F4143772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D309E-C594-4B76-9D4B-8AA19528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E1BD0-BEE1-436A-8C37-F0DD33E6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86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BBA5-3E5A-445A-8B65-F41B3BE8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84BB6-DFFB-4E9C-932E-948B6C196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54089-7122-4D5B-AA62-D81A6E3D1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BAE20-ED85-40DB-A3E2-3A358BCEF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DD602A-0F60-432D-ADA4-A3AECAF8C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D5540-7AAE-4F7A-9E99-4D083C83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C15199-A96F-43E0-98EA-05A6D4D1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02812-54A9-406B-8936-2BF944E1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7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1571-CEF9-412B-83F9-19F0ED81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04C32-14CB-43FF-8A49-DF97B71F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8CBDA-50A0-43C4-A64A-4ADA2650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8A9EB-AA5E-4987-B61C-23ADB329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80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B55BFB-42FD-4D3E-9734-4E7BE827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FC74D-21E9-4EB1-A765-FC875296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6394-6674-4C05-849B-9C52239B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7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AC91B-2157-4650-899C-D65FEAF0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C2795-DB20-4EB9-90ED-3E73AB15B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B9350-4C27-4DE3-9A10-FC31FC7A9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DD99F-DCA2-4D2B-B1D3-DEB7BE9D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8F317-2D5A-4305-802F-0B475372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0EE6-639A-40F1-8E48-F82F0123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8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CA02-1113-4179-BBCF-53AED678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E341F-0DC1-49A6-A3DE-54D8D50D7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B2F80-9700-4DD7-9B13-8D8733E17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53E6A-D35C-4D1A-83D4-F9BA7CAB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78886-640C-4056-B50F-19A87B7E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AB3C6-A092-4C4F-BAF7-AE0B0120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C33A-6875-4603-9437-1AE61108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2CA42-0E3B-4B1F-A976-215A0171A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7B4A7-EEEC-4A23-B101-41787624C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BFF8-CFC3-4B6F-B373-2DA403A513E2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3E99-4D86-4FEA-B997-4BAED2EFB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69240-7527-47C7-891E-701489D6E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DECF-0D6F-431D-ABA8-A933D7D11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44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0238D-6413-4245-AA47-43A4ECF20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2" t="15636" r="20652" b="13025"/>
          <a:stretch/>
        </p:blipFill>
        <p:spPr>
          <a:xfrm>
            <a:off x="1046921" y="543339"/>
            <a:ext cx="8362121" cy="571411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417A4F-F8D3-4BA0-9580-9A1BCBE5F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8643" y="321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CB34A-3775-4096-9B9C-1D2F49704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26" t="16022" r="25978" b="12059"/>
          <a:stretch/>
        </p:blipFill>
        <p:spPr>
          <a:xfrm>
            <a:off x="1364973" y="270840"/>
            <a:ext cx="7606749" cy="631632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071547-3900-46E8-8554-BFBC947C0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8556" y="321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D0493-45C1-4420-A3DB-191CA2746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t="16796" r="22392" b="12832"/>
          <a:stretch/>
        </p:blipFill>
        <p:spPr>
          <a:xfrm>
            <a:off x="1523999" y="457961"/>
            <a:ext cx="8309113" cy="594207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33EE7-3B5F-4953-BB3D-84C4E635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5721" y="2978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E1E21-EE40-4FD6-BEC7-4C06B95B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529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B5F27-40BA-4236-8C79-D06C956225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22" t="43456" r="47870" b="40214"/>
          <a:stretch/>
        </p:blipFill>
        <p:spPr>
          <a:xfrm>
            <a:off x="954156" y="1643271"/>
            <a:ext cx="5830056" cy="272994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467D44-23FF-4844-A777-406C272FA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8678" y="228931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BC530B-F6AF-4A45-B920-86F9E247A9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1687" y="3004931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E7441E-CA05-46CC-8396-A6651FDCF9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0382" y="3544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18050-4DBB-4419-BE71-B7ACCE87A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31" t="16216" r="21739" b="13799"/>
          <a:stretch/>
        </p:blipFill>
        <p:spPr>
          <a:xfrm>
            <a:off x="834887" y="318053"/>
            <a:ext cx="8852452" cy="61508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598E6C-6325-4464-B03D-86BEFBEA1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7426" y="2249557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893329-DFDB-4905-8AE9-5ECAD51DA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7426" y="4767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E5991-277C-4C52-889F-DC35059C2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5829" r="22283" b="12252"/>
          <a:stretch/>
        </p:blipFill>
        <p:spPr>
          <a:xfrm>
            <a:off x="954157" y="362425"/>
            <a:ext cx="8375374" cy="613314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0DD390-C3C0-4EAA-A847-FC30FC767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713" y="3707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844BE-94C0-4DA1-BCF0-083F09DF1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4" t="17375" r="22608" b="12832"/>
          <a:stretch/>
        </p:blipFill>
        <p:spPr>
          <a:xfrm>
            <a:off x="1139685" y="556591"/>
            <a:ext cx="8693427" cy="617780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C76D0-24D8-4CF0-9665-AB2D0B0A2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8730" y="3243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5656F-04F7-40A4-BF07-2AF7E05D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6" t="16989" r="22174" b="13992"/>
          <a:stretch/>
        </p:blipFill>
        <p:spPr>
          <a:xfrm>
            <a:off x="1457738" y="755529"/>
            <a:ext cx="8786191" cy="610247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33D26-7211-4DF3-9167-2A8FAC788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2" y="2421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FF067-B54F-4131-B546-B35501F98B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67" t="58680" r="31608" b="25267"/>
          <a:stretch/>
        </p:blipFill>
        <p:spPr>
          <a:xfrm>
            <a:off x="914401" y="2216426"/>
            <a:ext cx="9679686" cy="24251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C0F39D-F613-4423-ACB6-F3D7272E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69926"/>
            <a:ext cx="10515600" cy="65529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92AFD7-5E55-478F-BBF9-5544E413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2713" y="2686878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EB3186-741B-48AE-A138-8B447770C6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9513" y="330641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85C5C7-E8FB-465E-9E9F-54F0E5C7F0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3479" y="403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8D483-3F5C-45A1-A759-DD6841DBA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1" t="15442" r="23478" b="12059"/>
          <a:stretch/>
        </p:blipFill>
        <p:spPr>
          <a:xfrm>
            <a:off x="1683025" y="410817"/>
            <a:ext cx="8097079" cy="619674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8BB3D-42D4-4114-B4E2-83217BB9B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4175" y="347869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B267A4-AE85-4415-AA1B-0598F7030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157" y="5297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8F225-C701-4D28-97A6-6D1501923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9" t="16216" r="22065" b="12446"/>
          <a:stretch/>
        </p:blipFill>
        <p:spPr>
          <a:xfrm>
            <a:off x="993912" y="424071"/>
            <a:ext cx="8918713" cy="636558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545DB0-7943-44F4-8EBC-EBE8E34BF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3443" y="4144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D545B7-BD5B-4CDB-93E1-4DBC64EE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3" t="15636" r="20978" b="12058"/>
          <a:stretch/>
        </p:blipFill>
        <p:spPr>
          <a:xfrm>
            <a:off x="914399" y="291548"/>
            <a:ext cx="9223514" cy="641188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1C75BF-60BB-4070-B6C0-4D4456120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344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A803A8-37E0-4ED4-B405-110F8C4E4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7" t="16022" r="21196" b="11865"/>
          <a:stretch/>
        </p:blipFill>
        <p:spPr>
          <a:xfrm>
            <a:off x="1086678" y="357809"/>
            <a:ext cx="8348869" cy="586464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7BE6DC-8FCB-40E3-B5FF-0E0B3603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563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C6F442-6738-466E-928E-EF784FD44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t="16216" r="22935" b="12059"/>
          <a:stretch/>
        </p:blipFill>
        <p:spPr>
          <a:xfrm>
            <a:off x="1431234" y="450573"/>
            <a:ext cx="8441635" cy="62139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B93D8D-75BA-40D8-8FA3-769CE6E33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4662" y="325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482392-1E9D-4E84-ADF8-D28C602645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00" t="30586" r="34877" b="55713"/>
          <a:stretch/>
        </p:blipFill>
        <p:spPr>
          <a:xfrm>
            <a:off x="1007166" y="1842051"/>
            <a:ext cx="9903800" cy="2345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7A9FA-8A1F-4613-B205-6E9CFFFCD430}"/>
              </a:ext>
            </a:extLst>
          </p:cNvPr>
          <p:cNvSpPr txBox="1"/>
          <p:nvPr/>
        </p:nvSpPr>
        <p:spPr>
          <a:xfrm>
            <a:off x="861392" y="768625"/>
            <a:ext cx="862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talk about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5C9A00-703E-49EF-93AC-CFED61E13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9739" y="22098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1E6144-F0EE-41BF-B7CB-F657B991F6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9066" y="2893943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9167CF-4F43-4CAF-B89E-FB09821F1A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714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F18E4-AF4C-48D8-97D1-B21E0BC32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26" t="15422" r="22207" b="13114"/>
          <a:stretch/>
        </p:blipFill>
        <p:spPr>
          <a:xfrm>
            <a:off x="1232451" y="132521"/>
            <a:ext cx="8627165" cy="63639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75D8D-2AFD-44C7-93EA-B945198F9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9949" y="219654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141F6A-6428-45FD-87B2-7EE28C2883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3930" y="4913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4342CD-9832-4C9D-88EA-89A2C26D4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65" t="15637" r="22718" b="12831"/>
          <a:stretch/>
        </p:blipFill>
        <p:spPr>
          <a:xfrm>
            <a:off x="1113181" y="277565"/>
            <a:ext cx="8653671" cy="630287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54606-F769-4B51-93D5-1FD5C90A5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3044" y="3574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</Words>
  <Application>Microsoft Office PowerPoint</Application>
  <PresentationFormat>Widescreen</PresentationFormat>
  <Paragraphs>3</Paragraphs>
  <Slides>17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to talk about</vt:lpstr>
      <vt:lpstr>PowerPoint Presentation</vt:lpstr>
      <vt:lpstr>PowerPoint Presentation</vt:lpstr>
      <vt:lpstr>PowerPoint Presentation</vt:lpstr>
      <vt:lpstr>PowerPoint Presentation</vt:lpstr>
      <vt:lpstr>Questions to talk about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Bekki Conroy</dc:creator>
  <cp:lastModifiedBy>Bekki Conroy</cp:lastModifiedBy>
  <cp:revision>4</cp:revision>
  <dcterms:created xsi:type="dcterms:W3CDTF">2021-02-09T05:03:43Z</dcterms:created>
  <dcterms:modified xsi:type="dcterms:W3CDTF">2021-02-09T05:33:41Z</dcterms:modified>
</cp:coreProperties>
</file>