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6AD85-5DED-4EF7-BCDA-A80DA438AE4B}" v="33" dt="2021-02-04T13:12:51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9036AD85-5DED-4EF7-BCDA-A80DA438AE4B}"/>
    <pc:docChg chg="custSel delSld modSld">
      <pc:chgData name="Christina Hall" userId="b5d2dbbaa85068f0" providerId="LiveId" clId="{9036AD85-5DED-4EF7-BCDA-A80DA438AE4B}" dt="2021-02-04T13:25:09.079" v="947" actId="20577"/>
      <pc:docMkLst>
        <pc:docMk/>
      </pc:docMkLst>
      <pc:sldChg chg="addSp delSp modSp mod delAnim">
        <pc:chgData name="Christina Hall" userId="b5d2dbbaa85068f0" providerId="LiveId" clId="{9036AD85-5DED-4EF7-BCDA-A80DA438AE4B}" dt="2021-02-04T12:00:04.756" v="823" actId="20577"/>
        <pc:sldMkLst>
          <pc:docMk/>
          <pc:sldMk cId="2314760523" sldId="256"/>
        </pc:sldMkLst>
        <pc:spChg chg="add">
          <ac:chgData name="Christina Hall" userId="b5d2dbbaa85068f0" providerId="LiveId" clId="{9036AD85-5DED-4EF7-BCDA-A80DA438AE4B}" dt="2021-02-04T11:46:15.100" v="368"/>
          <ac:spMkLst>
            <pc:docMk/>
            <pc:sldMk cId="2314760523" sldId="256"/>
            <ac:spMk id="5" creationId="{19E40EC7-A71B-4DE0-B12D-8448867BE16E}"/>
          </ac:spMkLst>
        </pc:spChg>
        <pc:spChg chg="mod">
          <ac:chgData name="Christina Hall" userId="b5d2dbbaa85068f0" providerId="LiveId" clId="{9036AD85-5DED-4EF7-BCDA-A80DA438AE4B}" dt="2021-02-04T12:00:04.756" v="823" actId="20577"/>
          <ac:spMkLst>
            <pc:docMk/>
            <pc:sldMk cId="2314760523" sldId="256"/>
            <ac:spMk id="6" creationId="{D9BDF15E-F464-4AD6-AEB5-60E992C7A310}"/>
          </ac:spMkLst>
        </pc:spChg>
        <pc:picChg chg="del">
          <ac:chgData name="Christina Hall" userId="b5d2dbbaa85068f0" providerId="LiveId" clId="{9036AD85-5DED-4EF7-BCDA-A80DA438AE4B}" dt="2021-02-04T11:46:00.106" v="367" actId="478"/>
          <ac:picMkLst>
            <pc:docMk/>
            <pc:sldMk cId="2314760523" sldId="256"/>
            <ac:picMk id="3" creationId="{2F0D404A-DA0C-4836-A2C4-F1791BAE7B4B}"/>
          </ac:picMkLst>
        </pc:picChg>
        <pc:picChg chg="mod">
          <ac:chgData name="Christina Hall" userId="b5d2dbbaa85068f0" providerId="LiveId" clId="{9036AD85-5DED-4EF7-BCDA-A80DA438AE4B}" dt="2021-02-04T11:28:13.587" v="366" actId="1076"/>
          <ac:picMkLst>
            <pc:docMk/>
            <pc:sldMk cId="2314760523" sldId="256"/>
            <ac:picMk id="4" creationId="{FD433B12-8E9D-45D5-935A-D3F369DA153E}"/>
          </ac:picMkLst>
        </pc:picChg>
        <pc:picChg chg="add del mod">
          <ac:chgData name="Christina Hall" userId="b5d2dbbaa85068f0" providerId="LiveId" clId="{9036AD85-5DED-4EF7-BCDA-A80DA438AE4B}" dt="2021-02-04T11:56:16.817" v="795" actId="478"/>
          <ac:picMkLst>
            <pc:docMk/>
            <pc:sldMk cId="2314760523" sldId="256"/>
            <ac:picMk id="7" creationId="{1436C804-9B29-445B-9A36-3B64F6AE1BED}"/>
          </ac:picMkLst>
        </pc:picChg>
        <pc:picChg chg="del">
          <ac:chgData name="Christina Hall" userId="b5d2dbbaa85068f0" providerId="LiveId" clId="{9036AD85-5DED-4EF7-BCDA-A80DA438AE4B}" dt="2021-02-04T11:23:17.888" v="364" actId="478"/>
          <ac:picMkLst>
            <pc:docMk/>
            <pc:sldMk cId="2314760523" sldId="256"/>
            <ac:picMk id="9" creationId="{73F747AE-DC7D-4E31-A40C-062CA1AB01D3}"/>
          </ac:picMkLst>
        </pc:picChg>
        <pc:picChg chg="del">
          <ac:chgData name="Christina Hall" userId="b5d2dbbaa85068f0" providerId="LiveId" clId="{9036AD85-5DED-4EF7-BCDA-A80DA438AE4B}" dt="2021-02-04T11:23:20.239" v="365" actId="478"/>
          <ac:picMkLst>
            <pc:docMk/>
            <pc:sldMk cId="2314760523" sldId="256"/>
            <ac:picMk id="13" creationId="{295EB2F1-71F2-4B35-89E9-0F319907BF71}"/>
          </ac:picMkLst>
        </pc:picChg>
        <pc:picChg chg="add mod">
          <ac:chgData name="Christina Hall" userId="b5d2dbbaa85068f0" providerId="LiveId" clId="{9036AD85-5DED-4EF7-BCDA-A80DA438AE4B}" dt="2021-02-04T11:59:50.258" v="800" actId="1076"/>
          <ac:picMkLst>
            <pc:docMk/>
            <pc:sldMk cId="2314760523" sldId="256"/>
            <ac:picMk id="1026" creationId="{34797515-1C5C-490C-B490-50BBEA74F72C}"/>
          </ac:picMkLst>
        </pc:picChg>
      </pc:sldChg>
      <pc:sldChg chg="delSp modSp mod delAnim">
        <pc:chgData name="Christina Hall" userId="b5d2dbbaa85068f0" providerId="LiveId" clId="{9036AD85-5DED-4EF7-BCDA-A80DA438AE4B}" dt="2021-02-04T13:25:09.079" v="947" actId="20577"/>
        <pc:sldMkLst>
          <pc:docMk/>
          <pc:sldMk cId="2269635061" sldId="257"/>
        </pc:sldMkLst>
        <pc:spChg chg="mod">
          <ac:chgData name="Christina Hall" userId="b5d2dbbaa85068f0" providerId="LiveId" clId="{9036AD85-5DED-4EF7-BCDA-A80DA438AE4B}" dt="2021-02-04T13:25:09.079" v="947" actId="20577"/>
          <ac:spMkLst>
            <pc:docMk/>
            <pc:sldMk cId="2269635061" sldId="257"/>
            <ac:spMk id="2" creationId="{00000000-0000-0000-0000-000000000000}"/>
          </ac:spMkLst>
        </pc:spChg>
        <pc:spChg chg="mod">
          <ac:chgData name="Christina Hall" userId="b5d2dbbaa85068f0" providerId="LiveId" clId="{9036AD85-5DED-4EF7-BCDA-A80DA438AE4B}" dt="2021-02-04T12:02:30.491" v="937" actId="20577"/>
          <ac:spMkLst>
            <pc:docMk/>
            <pc:sldMk cId="2269635061" sldId="257"/>
            <ac:spMk id="3" creationId="{00000000-0000-0000-0000-000000000000}"/>
          </ac:spMkLst>
        </pc:spChg>
        <pc:picChg chg="mod">
          <ac:chgData name="Christina Hall" userId="b5d2dbbaa85068f0" providerId="LiveId" clId="{9036AD85-5DED-4EF7-BCDA-A80DA438AE4B}" dt="2021-02-04T13:10:21.569" v="940" actId="1076"/>
          <ac:picMkLst>
            <pc:docMk/>
            <pc:sldMk cId="2269635061" sldId="257"/>
            <ac:picMk id="4" creationId="{E12BE320-6CF3-433A-8B8B-6352582A13CB}"/>
          </ac:picMkLst>
        </pc:picChg>
        <pc:picChg chg="del">
          <ac:chgData name="Christina Hall" userId="b5d2dbbaa85068f0" providerId="LiveId" clId="{9036AD85-5DED-4EF7-BCDA-A80DA438AE4B}" dt="2021-02-04T13:11:28.532" v="941" actId="478"/>
          <ac:picMkLst>
            <pc:docMk/>
            <pc:sldMk cId="2269635061" sldId="257"/>
            <ac:picMk id="5" creationId="{F22E9BD3-B54F-4829-9370-49B06D744B24}"/>
          </ac:picMkLst>
        </pc:picChg>
        <pc:picChg chg="mod">
          <ac:chgData name="Christina Hall" userId="b5d2dbbaa85068f0" providerId="LiveId" clId="{9036AD85-5DED-4EF7-BCDA-A80DA438AE4B}" dt="2021-02-04T13:11:47.164" v="942" actId="1076"/>
          <ac:picMkLst>
            <pc:docMk/>
            <pc:sldMk cId="2269635061" sldId="257"/>
            <ac:picMk id="7" creationId="{0965D185-16DE-436B-AA5A-836D0D4AF0E7}"/>
          </ac:picMkLst>
        </pc:picChg>
      </pc:sldChg>
      <pc:sldChg chg="addSp delSp modSp mod">
        <pc:chgData name="Christina Hall" userId="b5d2dbbaa85068f0" providerId="LiveId" clId="{9036AD85-5DED-4EF7-BCDA-A80DA438AE4B}" dt="2021-02-04T13:12:54.994" v="943" actId="1076"/>
        <pc:sldMkLst>
          <pc:docMk/>
          <pc:sldMk cId="2077826975" sldId="259"/>
        </pc:sldMkLst>
        <pc:spChg chg="mod">
          <ac:chgData name="Christina Hall" userId="b5d2dbbaa85068f0" providerId="LiveId" clId="{9036AD85-5DED-4EF7-BCDA-A80DA438AE4B}" dt="2021-02-04T11:22:15.056" v="360" actId="20577"/>
          <ac:spMkLst>
            <pc:docMk/>
            <pc:sldMk cId="2077826975" sldId="259"/>
            <ac:spMk id="6" creationId="{BE00B1B3-F51A-4541-BB87-D88C0F609CAC}"/>
          </ac:spMkLst>
        </pc:spChg>
        <pc:picChg chg="mod">
          <ac:chgData name="Christina Hall" userId="b5d2dbbaa85068f0" providerId="LiveId" clId="{9036AD85-5DED-4EF7-BCDA-A80DA438AE4B}" dt="2021-02-04T13:12:54.994" v="943" actId="1076"/>
          <ac:picMkLst>
            <pc:docMk/>
            <pc:sldMk cId="2077826975" sldId="259"/>
            <ac:picMk id="2" creationId="{066A940F-79A5-44B1-808A-B0A27AD5B3FD}"/>
          </ac:picMkLst>
        </pc:picChg>
        <pc:picChg chg="del mod">
          <ac:chgData name="Christina Hall" userId="b5d2dbbaa85068f0" providerId="LiveId" clId="{9036AD85-5DED-4EF7-BCDA-A80DA438AE4B}" dt="2021-02-04T11:09:54.726" v="2" actId="478"/>
          <ac:picMkLst>
            <pc:docMk/>
            <pc:sldMk cId="2077826975" sldId="259"/>
            <ac:picMk id="9" creationId="{9C19AC47-D9C2-4031-AA8C-B785ECBF035A}"/>
          </ac:picMkLst>
        </pc:picChg>
        <pc:picChg chg="add mod">
          <ac:chgData name="Christina Hall" userId="b5d2dbbaa85068f0" providerId="LiveId" clId="{9036AD85-5DED-4EF7-BCDA-A80DA438AE4B}" dt="2021-02-04T11:17:31.389" v="26" actId="14100"/>
          <ac:picMkLst>
            <pc:docMk/>
            <pc:sldMk cId="2077826975" sldId="259"/>
            <ac:picMk id="1026" creationId="{2C8FD5DC-A7F5-4575-86BC-F9F6929421AE}"/>
          </ac:picMkLst>
        </pc:picChg>
      </pc:sldChg>
      <pc:sldChg chg="addSp delSp modSp mod">
        <pc:chgData name="Christina Hall" userId="b5d2dbbaa85068f0" providerId="LiveId" clId="{9036AD85-5DED-4EF7-BCDA-A80DA438AE4B}" dt="2021-02-04T11:17:21.975" v="25" actId="1076"/>
        <pc:sldMkLst>
          <pc:docMk/>
          <pc:sldMk cId="572487094" sldId="260"/>
        </pc:sldMkLst>
        <pc:spChg chg="mod">
          <ac:chgData name="Christina Hall" userId="b5d2dbbaa85068f0" providerId="LiveId" clId="{9036AD85-5DED-4EF7-BCDA-A80DA438AE4B}" dt="2021-02-04T11:16:40.879" v="17" actId="20577"/>
          <ac:spMkLst>
            <pc:docMk/>
            <pc:sldMk cId="572487094" sldId="260"/>
            <ac:spMk id="6" creationId="{79C1D472-7255-400C-8785-AFB9F7F727AD}"/>
          </ac:spMkLst>
        </pc:spChg>
        <pc:picChg chg="del">
          <ac:chgData name="Christina Hall" userId="b5d2dbbaa85068f0" providerId="LiveId" clId="{9036AD85-5DED-4EF7-BCDA-A80DA438AE4B}" dt="2021-02-04T11:09:49.960" v="0" actId="478"/>
          <ac:picMkLst>
            <pc:docMk/>
            <pc:sldMk cId="572487094" sldId="260"/>
            <ac:picMk id="3" creationId="{C3595526-88B6-4CA1-8734-7FE7265202B4}"/>
          </ac:picMkLst>
        </pc:picChg>
        <pc:picChg chg="add mod">
          <ac:chgData name="Christina Hall" userId="b5d2dbbaa85068f0" providerId="LiveId" clId="{9036AD85-5DED-4EF7-BCDA-A80DA438AE4B}" dt="2021-02-04T11:17:21.975" v="25" actId="1076"/>
          <ac:picMkLst>
            <pc:docMk/>
            <pc:sldMk cId="572487094" sldId="260"/>
            <ac:picMk id="2050" creationId="{B46292A0-C091-4435-AF01-A9207C42AB4C}"/>
          </ac:picMkLst>
        </pc:picChg>
      </pc:sldChg>
      <pc:sldChg chg="addSp delSp modSp mod">
        <pc:chgData name="Christina Hall" userId="b5d2dbbaa85068f0" providerId="LiveId" clId="{9036AD85-5DED-4EF7-BCDA-A80DA438AE4B}" dt="2021-02-04T11:23:09.749" v="363" actId="14100"/>
        <pc:sldMkLst>
          <pc:docMk/>
          <pc:sldMk cId="3604037873" sldId="261"/>
        </pc:sldMkLst>
        <pc:spChg chg="add mod">
          <ac:chgData name="Christina Hall" userId="b5d2dbbaa85068f0" providerId="LiveId" clId="{9036AD85-5DED-4EF7-BCDA-A80DA438AE4B}" dt="2021-02-04T11:22:59.160" v="362" actId="255"/>
          <ac:spMkLst>
            <pc:docMk/>
            <pc:sldMk cId="3604037873" sldId="261"/>
            <ac:spMk id="2" creationId="{B1A75D1F-A44B-49CA-9E3A-24D744212EFC}"/>
          </ac:spMkLst>
        </pc:spChg>
        <pc:spChg chg="del mod">
          <ac:chgData name="Christina Hall" userId="b5d2dbbaa85068f0" providerId="LiveId" clId="{9036AD85-5DED-4EF7-BCDA-A80DA438AE4B}" dt="2021-02-04T11:18:09.676" v="30"/>
          <ac:spMkLst>
            <pc:docMk/>
            <pc:sldMk cId="3604037873" sldId="261"/>
            <ac:spMk id="6" creationId="{6CF0D2C0-8CFB-4CA2-9BCA-6209249C6FE9}"/>
          </ac:spMkLst>
        </pc:spChg>
        <pc:picChg chg="del">
          <ac:chgData name="Christina Hall" userId="b5d2dbbaa85068f0" providerId="LiveId" clId="{9036AD85-5DED-4EF7-BCDA-A80DA438AE4B}" dt="2021-02-04T11:17:35.018" v="27" actId="478"/>
          <ac:picMkLst>
            <pc:docMk/>
            <pc:sldMk cId="3604037873" sldId="261"/>
            <ac:picMk id="5" creationId="{6C3B9EAB-9537-4558-AA77-F19A66197B34}"/>
          </ac:picMkLst>
        </pc:picChg>
        <pc:picChg chg="add mod">
          <ac:chgData name="Christina Hall" userId="b5d2dbbaa85068f0" providerId="LiveId" clId="{9036AD85-5DED-4EF7-BCDA-A80DA438AE4B}" dt="2021-02-04T11:23:09.749" v="363" actId="14100"/>
          <ac:picMkLst>
            <pc:docMk/>
            <pc:sldMk cId="3604037873" sldId="261"/>
            <ac:picMk id="3074" creationId="{BA8286BF-B590-4C39-957E-1126DDCF799D}"/>
          </ac:picMkLst>
        </pc:picChg>
      </pc:sldChg>
      <pc:sldChg chg="modSp mod">
        <pc:chgData name="Christina Hall" userId="b5d2dbbaa85068f0" providerId="LiveId" clId="{9036AD85-5DED-4EF7-BCDA-A80DA438AE4B}" dt="2021-02-04T11:21:49.622" v="307" actId="20577"/>
        <pc:sldMkLst>
          <pc:docMk/>
          <pc:sldMk cId="1648777103" sldId="269"/>
        </pc:sldMkLst>
        <pc:spChg chg="mod">
          <ac:chgData name="Christina Hall" userId="b5d2dbbaa85068f0" providerId="LiveId" clId="{9036AD85-5DED-4EF7-BCDA-A80DA438AE4B}" dt="2021-02-04T11:21:49.622" v="307" actId="20577"/>
          <ac:spMkLst>
            <pc:docMk/>
            <pc:sldMk cId="1648777103" sldId="269"/>
            <ac:spMk id="3" creationId="{00000000-0000-0000-0000-000000000000}"/>
          </ac:spMkLst>
        </pc:spChg>
      </pc:sldChg>
      <pc:sldChg chg="delSp modSp del mod">
        <pc:chgData name="Christina Hall" userId="b5d2dbbaa85068f0" providerId="LiveId" clId="{9036AD85-5DED-4EF7-BCDA-A80DA438AE4B}" dt="2021-02-04T11:20:19.339" v="101" actId="2696"/>
        <pc:sldMkLst>
          <pc:docMk/>
          <pc:sldMk cId="1856250959" sldId="270"/>
        </pc:sldMkLst>
        <pc:picChg chg="del mod">
          <ac:chgData name="Christina Hall" userId="b5d2dbbaa85068f0" providerId="LiveId" clId="{9036AD85-5DED-4EF7-BCDA-A80DA438AE4B}" dt="2021-02-04T11:20:01.099" v="100" actId="478"/>
          <ac:picMkLst>
            <pc:docMk/>
            <pc:sldMk cId="1856250959" sldId="270"/>
            <ac:picMk id="7" creationId="{FE8D995A-D515-4A6A-81ED-396F143DCE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‘A Bad Mood’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spoon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D433B12-8E9D-45D5-935A-D3F369DA1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491" y="2736273"/>
            <a:ext cx="609600" cy="609600"/>
          </a:xfrm>
          <a:prstGeom prst="rect">
            <a:avLst/>
          </a:prstGeom>
        </p:spPr>
      </p:pic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xmlns="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34797515-1C5C-490C-B490-50BBEA74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1" y="517706"/>
            <a:ext cx="4380418" cy="58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stomps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                             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12BE320-6CF3-433A-8B8B-6352582A1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5487" y="503137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965D185-16DE-436B-AA5A-836D0D4AF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0994" y="4853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Dad do a lot?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Lee doing?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2C8FD5DC-A7F5-4575-86BC-F9F69294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4" y="231712"/>
            <a:ext cx="7912473" cy="53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66A940F-79A5-44B1-808A-B0A27AD5B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138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does he get in a mood with Mum?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scoot means 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Dad sweep?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xmlns="" id="{B46292A0-C091-4435-AF01-A9207C42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89" y="177894"/>
            <a:ext cx="8534545" cy="56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xmlns="" id="{BA8286BF-B590-4C39-957E-1126DDCF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61" y="212436"/>
            <a:ext cx="7847478" cy="5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What is the girl doing on page 8? </a:t>
            </a:r>
          </a:p>
          <a:p>
            <a:r>
              <a:rPr lang="en-GB" sz="2000" dirty="0">
                <a:latin typeface="Arial "/>
              </a:rPr>
              <a:t>What makes Dad feel glad? </a:t>
            </a:r>
          </a:p>
        </p:txBody>
      </p:sp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 5 Why is Dad in a bad mood with Lee?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p.6 What does Mum do that gets Dad in a bad mood?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p.9 When is Dad not in a bad mood?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p.4 Why do you think Dad gets in a mood a lot? 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210</Words>
  <Application>Microsoft Office PowerPoint</Application>
  <PresentationFormat>Custom</PresentationFormat>
  <Paragraphs>61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Cook, Sarah</cp:lastModifiedBy>
  <cp:revision>48</cp:revision>
  <dcterms:created xsi:type="dcterms:W3CDTF">2021-01-19T19:25:29Z</dcterms:created>
  <dcterms:modified xsi:type="dcterms:W3CDTF">2021-02-24T09:36:11Z</dcterms:modified>
</cp:coreProperties>
</file>