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97C04-97EA-4F9F-AB2E-054C347B6F7D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A4101-AF87-46FD-BD8C-2BE44157BE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413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A4101-AF87-46FD-BD8C-2BE44157BE1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18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2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78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57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18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8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56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16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2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22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943F0-1DED-4A28-B2A4-2B83C1A7EC7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6BAD7-7466-4618-B816-0FD047051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5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Year 1</a:t>
            </a:r>
            <a:b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More or fewer</a:t>
            </a:r>
            <a:endParaRPr lang="en-GB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6416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3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2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means the bigger number and fewer means the smaller number.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75556" y="307386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619672" y="3022104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742223" y="306393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860032" y="306393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876256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95004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876256" y="260254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796136" y="262606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23528" y="4664683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32140" y="4636707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Fewer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2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9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Which one has more and which one has fewer?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516216" y="2852936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7596336" y="2852936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7020272" y="3645024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43" y="2059124"/>
            <a:ext cx="4459374" cy="39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78723" y="60230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8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Which one has more and which one has fewer?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092280" y="309399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9848"/>
            <a:ext cx="28479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8842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67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Which one has more and which one has fewer?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27956" y="307386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876256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95004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876256" y="260254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796136" y="262606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304593" y="441356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727956" y="4121607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672444" y="417075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672444" y="306393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4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7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Which one has more and which one has fewer?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75556" y="307386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619672" y="3022104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742223" y="306393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876256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95004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876256" y="260254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796136" y="262606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23628" y="386622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300192" y="438642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7742223" y="198884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742223" y="416082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15616" y="2206499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300192" y="183397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092280" y="5137211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3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Which one has more and which one has fewer?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75556" y="307386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619672" y="3022104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742223" y="3063935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195736" y="205838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876256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95004" y="359433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876256" y="260254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796136" y="262606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223628" y="386622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411760" y="3900767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300192" y="438642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7742223" y="1988840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742223" y="416082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15616" y="2206499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300192" y="1833972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79512" y="4160823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092280" y="5137211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785036" y="4782464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2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7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72</Words>
  <Application>Microsoft Office PowerPoint</Application>
  <PresentationFormat>On-screen Show (4:3)</PresentationFormat>
  <Paragraphs>15</Paragraphs>
  <Slides>7</Slides>
  <Notes>6</Notes>
  <HiddenSlides>0</HiddenSlides>
  <MMClips>7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Year 1 More or fewer</vt:lpstr>
      <vt:lpstr>More means the bigger number and fewer means the smaller number. </vt:lpstr>
      <vt:lpstr>Which one has more and which one has fewer?</vt:lpstr>
      <vt:lpstr>Which one has more and which one has fewer?</vt:lpstr>
      <vt:lpstr>Which one has more and which one has fewer?</vt:lpstr>
      <vt:lpstr>Which one has more and which one has fewer?</vt:lpstr>
      <vt:lpstr>Which one has more and which one has fewer?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More or fewer</dc:title>
  <dc:creator>Swan, Laura</dc:creator>
  <cp:lastModifiedBy>Swan, Laura</cp:lastModifiedBy>
  <cp:revision>2</cp:revision>
  <dcterms:created xsi:type="dcterms:W3CDTF">2021-01-19T15:59:24Z</dcterms:created>
  <dcterms:modified xsi:type="dcterms:W3CDTF">2021-01-19T16:12:15Z</dcterms:modified>
</cp:coreProperties>
</file>