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BB6C-0233-4030-A5C2-F8BE2DF8D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364FE-EE56-4D38-8EA0-2EA7BC5F8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C38DD-A6FE-47C4-A939-EC6E85F38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C690-0C38-4268-B128-DD617F5CD0A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7A586-1A0B-415E-AE67-D124B1909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B2E32-82AF-4857-BD00-E0AFC061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0F62-7A4D-4E4F-ADB8-0BC18CF19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1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1C16A-CB19-481F-AD73-B1E2C276C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218DA7-BB0F-4C7E-BE21-7841E7A86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BF37E-5C1D-46BC-A037-9AB3D909F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C690-0C38-4268-B128-DD617F5CD0A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4A31C-8150-49F1-9168-F61F4A65B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739C5-7655-42AC-8151-26CC5E25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0F62-7A4D-4E4F-ADB8-0BC18CF19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99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5B1EA6-17EA-4958-8B23-AF2E237338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D91EE5-3D0F-4D95-B2C0-6EEB7C24C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D5978-8BA0-476A-8E8F-3ECCD8842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C690-0C38-4268-B128-DD617F5CD0A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0A8E2-1B6D-49DD-9EB6-26AF798C2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C29EA-2D67-49CC-8E16-7340DAFDC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0F62-7A4D-4E4F-ADB8-0BC18CF19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23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284A-D3E9-4E31-8140-E90EC17D1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1D0FE-FB9F-41D3-95F8-E5B34A837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28EC2-988C-4989-BE86-BC815B1F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C690-0C38-4268-B128-DD617F5CD0A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B143F-32C4-470D-A5F5-994A0CB36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DC196-2729-4C78-8F0E-C7AE26ADB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0F62-7A4D-4E4F-ADB8-0BC18CF19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45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214AA-BA5F-462F-961F-A793B311D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A7DE8-D864-41A4-BA6D-63070B86B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76C4B-DBD8-4330-A504-8144EA208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C690-0C38-4268-B128-DD617F5CD0A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6F1CB-3EFA-4473-B343-5797E637E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EB268-1A64-4A04-838B-215B6C7C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0F62-7A4D-4E4F-ADB8-0BC18CF19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04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D331C-675E-49A5-A6F7-E18C85E1C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865DD-E98C-4921-ADB3-26CAEFB87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65936-7D01-4159-9EC2-F83CC9AB7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78717-C0CC-4349-A2D5-C4EFC689D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C690-0C38-4268-B128-DD617F5CD0A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64229-0973-4161-8667-D1EA301D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818F0-46CF-44BB-8E0D-14663D0CC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0F62-7A4D-4E4F-ADB8-0BC18CF19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66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09F81-6605-40E2-B6E0-C9E83FA0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223C3-CB95-43F7-B212-02BE45405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2D104-F812-42D3-816C-4D6E06F7D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1058D-64FE-484D-8088-2FEC42451E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6DA070-0438-416A-9FAC-431086D67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FFBA58-9289-4123-9C72-E9F2F1F9D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C690-0C38-4268-B128-DD617F5CD0A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CA4802-E023-4A6A-BCB8-CCD7639F3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911342-19D7-4F45-8A3B-AA0D41A68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0F62-7A4D-4E4F-ADB8-0BC18CF19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10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2352B-4017-43C7-A565-DDD97FB6D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549CD-CACD-42F8-859A-EFE5DB865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C690-0C38-4268-B128-DD617F5CD0A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E72F7-DDA5-4FC5-BC50-6FBB6F684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FB54A-8479-42CD-AA0A-6C46CA6DC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0F62-7A4D-4E4F-ADB8-0BC18CF19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39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41B428-8F1C-4D36-8382-FE6916CBE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C690-0C38-4268-B128-DD617F5CD0A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572F9A-865D-4115-ADFA-16E4EA1E1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41444-A0AD-4A4C-8D92-27967C5A0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0F62-7A4D-4E4F-ADB8-0BC18CF19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37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B8943-51DC-4519-B531-5F54B8A56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EE2CE-070B-455D-9928-55CCE36B9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3B01E-3D64-4177-B280-A7457326B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88C57-9AD2-4124-9F9C-DEF3124DB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C690-0C38-4268-B128-DD617F5CD0A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57096-1F95-4D40-9020-6B9D42051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6D6CB-48CD-4FA6-B38C-D5A73046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0F62-7A4D-4E4F-ADB8-0BC18CF19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95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4D284-F9AD-4B47-AAE5-32087065A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B0EA3B-5E8D-4873-845B-D4D7D1CF4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B21B0-CD56-4B84-9317-DD33F306E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82242-3470-4452-A51E-B53784080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C690-0C38-4268-B128-DD617F5CD0A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320B1-B58C-4DC8-9413-B787F1A5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B3558-2BC8-4FB6-88D8-B3A7F9965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0F62-7A4D-4E4F-ADB8-0BC18CF19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29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3DB897-39EE-4666-96A7-88A9E798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B1F84-8290-43ED-BE62-72BE7597B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F5978-488C-4768-BAA1-5A903C7CC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FC690-0C38-4268-B128-DD617F5CD0A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1FA26-815F-415E-AED6-2CE20C63C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747D6-BC80-4053-BEB1-5864A1E23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D0F62-7A4D-4E4F-ADB8-0BC18CF19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22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3B8BD-54F2-487F-B54F-917350F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216" y="636104"/>
            <a:ext cx="5456583" cy="5540859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are going to be reading chapter one of stinky street and answering questions related to the text.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Share the text with someone at home. Talk about what you think is going to happen in the story. Who might it be about? What might happen.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5E028-5BB2-4E2F-83B1-34B796AC0D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69" t="19167" r="38385" b="19985"/>
          <a:stretch/>
        </p:blipFill>
        <p:spPr>
          <a:xfrm>
            <a:off x="605318" y="215537"/>
            <a:ext cx="4112455" cy="615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9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39DA8A-CF71-4B5A-BE79-C8B74DDE50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9858" r="27654" b="20831"/>
          <a:stretch/>
        </p:blipFill>
        <p:spPr>
          <a:xfrm>
            <a:off x="119270" y="195687"/>
            <a:ext cx="4333460" cy="6466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A0392E-22EF-4229-8FA4-0E8BB65FC97C}"/>
              </a:ext>
            </a:extLst>
          </p:cNvPr>
          <p:cNvSpPr txBox="1"/>
          <p:nvPr/>
        </p:nvSpPr>
        <p:spPr>
          <a:xfrm>
            <a:off x="5486400" y="834887"/>
            <a:ext cx="5459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do you think Franklin’s problem might be?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Where does Franklin live on Stanley Street?</a:t>
            </a:r>
          </a:p>
        </p:txBody>
      </p:sp>
    </p:spTree>
    <p:extLst>
      <p:ext uri="{BB962C8B-B14F-4D97-AF65-F5344CB8AC3E}">
        <p14:creationId xmlns:p14="http://schemas.microsoft.com/office/powerpoint/2010/main" val="219355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681DE9-9D94-406B-A017-AD237025A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6" t="20704" r="29722" b="19985"/>
          <a:stretch/>
        </p:blipFill>
        <p:spPr>
          <a:xfrm>
            <a:off x="0" y="0"/>
            <a:ext cx="828260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D5BDBE-9D09-45DB-8306-5971BE2ED1D2}"/>
              </a:ext>
            </a:extLst>
          </p:cNvPr>
          <p:cNvSpPr txBox="1"/>
          <p:nvPr/>
        </p:nvSpPr>
        <p:spPr>
          <a:xfrm>
            <a:off x="8282609" y="397565"/>
            <a:ext cx="357808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Why did Franklin love living on Stanley Street?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Why did his parents want to move?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did Franklin and Josh feel about the ‘For Sale’ sign going up? What evidence tells you this?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do you think Franklin is going to do?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151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32C66F-51F5-40D1-9FF1-BE2DB81E9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99" t="21319" r="28808" b="21832"/>
          <a:stretch/>
        </p:blipFill>
        <p:spPr>
          <a:xfrm>
            <a:off x="-1" y="0"/>
            <a:ext cx="916050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66329F-8134-4203-9AB7-9C1F0CC5AA41}"/>
              </a:ext>
            </a:extLst>
          </p:cNvPr>
          <p:cNvSpPr txBox="1"/>
          <p:nvPr/>
        </p:nvSpPr>
        <p:spPr>
          <a:xfrm>
            <a:off x="9160504" y="543339"/>
            <a:ext cx="29387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is wrong with number 40?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do you think Josh was thinking that Franklin could do?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Who spoke to the boys? What did they want?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did Josh think of Zack? How do you know?</a:t>
            </a:r>
          </a:p>
        </p:txBody>
      </p:sp>
    </p:spTree>
    <p:extLst>
      <p:ext uri="{BB962C8B-B14F-4D97-AF65-F5344CB8AC3E}">
        <p14:creationId xmlns:p14="http://schemas.microsoft.com/office/powerpoint/2010/main" val="15159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B7126E-D2A5-414D-9805-E6D299C318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07" t="23782" r="29745" b="22112"/>
          <a:stretch/>
        </p:blipFill>
        <p:spPr>
          <a:xfrm>
            <a:off x="0" y="0"/>
            <a:ext cx="905123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09D2AE-F6E6-4832-98FB-243377EEE443}"/>
              </a:ext>
            </a:extLst>
          </p:cNvPr>
          <p:cNvSpPr txBox="1"/>
          <p:nvPr/>
        </p:nvSpPr>
        <p:spPr>
          <a:xfrm>
            <a:off x="9051235" y="278296"/>
            <a:ext cx="311426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did Franklin feel about moving? What, in the text, tells you this?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was mum feeling about the house not being sold? How do you know?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Did Franklin feel the same way as mum? How do you know?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Find a word that means the same as unsteady.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38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74B358-9AEF-4D76-85A8-9EE8A2261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00" t="23949" r="29550" b="25768"/>
          <a:stretch/>
        </p:blipFill>
        <p:spPr>
          <a:xfrm>
            <a:off x="0" y="0"/>
            <a:ext cx="9329530" cy="6347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A0AE1D-4803-4BD7-9F33-20632975A67E}"/>
              </a:ext>
            </a:extLst>
          </p:cNvPr>
          <p:cNvSpPr txBox="1"/>
          <p:nvPr/>
        </p:nvSpPr>
        <p:spPr>
          <a:xfrm>
            <a:off x="9329530" y="251791"/>
            <a:ext cx="27829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did Franklin know it was Thursday?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type of person was Mr Bragg? How do you know?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tells you that Franklin was not happy that Mr Bragg wanted a second visit?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 you think Franklin will do?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Find a word that means the same or similar to scowled.</a:t>
            </a:r>
          </a:p>
        </p:txBody>
      </p:sp>
    </p:spTree>
    <p:extLst>
      <p:ext uri="{BB962C8B-B14F-4D97-AF65-F5344CB8AC3E}">
        <p14:creationId xmlns:p14="http://schemas.microsoft.com/office/powerpoint/2010/main" val="115927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272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Lincoln-Johnson, Nicola</dc:creator>
  <cp:lastModifiedBy>Lincoln-Johnson, Nicola</cp:lastModifiedBy>
  <cp:revision>3</cp:revision>
  <dcterms:created xsi:type="dcterms:W3CDTF">2021-01-20T20:56:13Z</dcterms:created>
  <dcterms:modified xsi:type="dcterms:W3CDTF">2021-01-20T21:34:36Z</dcterms:modified>
</cp:coreProperties>
</file>