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3" r:id="rId4"/>
    <p:sldId id="262" r:id="rId5"/>
    <p:sldId id="257" r:id="rId6"/>
    <p:sldId id="258" r:id="rId7"/>
    <p:sldId id="259" r:id="rId8"/>
    <p:sldId id="260" r:id="rId9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E251A-2429-41DF-906A-646F485C3E21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D87C7-1AEA-4A10-99DB-B6AF8056B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39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C3BB7-36BE-43E0-9DD5-94C4A222629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8A2EB-D435-4895-AC7C-D4E165E22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7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26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8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1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1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1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21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20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1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32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42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C9A06-0AEE-4FC5-9B39-D3C0FC4E808B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9B6A1-4100-4A40-9AE4-59CDDF02C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98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4717"/>
            <a:ext cx="9144000" cy="23876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Learning Intention</a:t>
            </a:r>
            <a:br>
              <a:rPr lang="en-GB" sz="4000" dirty="0" smtClean="0"/>
            </a:br>
            <a:r>
              <a:rPr lang="en-GB" sz="4000" dirty="0" smtClean="0"/>
              <a:t>Addition and subtraction</a:t>
            </a:r>
            <a:br>
              <a:rPr lang="en-GB" sz="4000" dirty="0" smtClean="0"/>
            </a:br>
            <a:r>
              <a:rPr lang="en-GB" sz="4000" dirty="0" smtClean="0"/>
              <a:t>Numbers to 20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470" y="2988287"/>
            <a:ext cx="4725059" cy="35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number bond to 20 is a pair of numbers or two sets of objects that make 20.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973" y="1770355"/>
            <a:ext cx="10515600" cy="9731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To find the number bond for 4 you can try this.</a:t>
            </a:r>
          </a:p>
          <a:p>
            <a:pPr marL="0" indent="0">
              <a:buNone/>
            </a:pPr>
            <a:r>
              <a:rPr lang="en-GB" dirty="0" smtClean="0"/>
              <a:t>Use 20 objects such as coins to help.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016816" y="3516393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29077" y="2829844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007009" y="4246529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936658" y="3790849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15028" y="4526677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005624" y="4417730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005624" y="5258856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930118" y="5188868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999097" y="6000219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054217" y="6018270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950402" y="5808218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095186" y="5017459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110533" y="3757624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031760" y="3710068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015028" y="3130290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258173" y="2847262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29187" y="2908994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870887" y="2741299"/>
            <a:ext cx="5321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+ _____= 20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Start with 20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Take away 4 to give you 16.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03997" y="4482475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110532" y="5207327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110533" y="5900068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9467569" y="4847420"/>
            <a:ext cx="532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+ 16 = 20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381217" y="6114529"/>
            <a:ext cx="10515600" cy="973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So the number bond to 20 for </a:t>
            </a:r>
            <a:r>
              <a:rPr lang="en-GB" dirty="0"/>
              <a:t>4</a:t>
            </a:r>
            <a:r>
              <a:rPr lang="en-GB" dirty="0" smtClean="0"/>
              <a:t>, is </a:t>
            </a:r>
            <a:r>
              <a:rPr lang="en-GB" b="1" dirty="0" smtClean="0"/>
              <a:t>16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414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.00254 L 0.31993 0.080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00255 L 0.25756 0.034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78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.00255 L 0.35743 -0.05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65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0.29675 -0.084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31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 animBg="1"/>
      <p:bldP spid="29" grpId="0" animBg="1"/>
      <p:bldP spid="30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 2. </a:t>
            </a:r>
            <a:br>
              <a:rPr lang="en-GB" dirty="0" smtClean="0"/>
            </a:br>
            <a:r>
              <a:rPr lang="en-GB" dirty="0" smtClean="0"/>
              <a:t> 7 + ____ = 20 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016816" y="3516393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29077" y="2829844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007009" y="4246529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936658" y="3790849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15028" y="4526677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005624" y="4417730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005624" y="5258856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930118" y="5188868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999097" y="6000219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054217" y="6018270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950402" y="5808218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095186" y="5017459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110533" y="3757624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015028" y="3130290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8121463" y="70791"/>
            <a:ext cx="53211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_____= 20</a:t>
            </a:r>
          </a:p>
          <a:p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Start with 20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Take away 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are left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03997" y="4482475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110532" y="5207327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110533" y="5900068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9467569" y="4847420"/>
            <a:ext cx="532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+ 13 = 20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381217" y="6114529"/>
            <a:ext cx="10515600" cy="973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So the number bond to 20 for 7, is </a:t>
            </a:r>
            <a:r>
              <a:rPr lang="en-GB" b="1" dirty="0" smtClean="0"/>
              <a:t>13</a:t>
            </a:r>
            <a:endParaRPr lang="en-GB" b="1" dirty="0"/>
          </a:p>
        </p:txBody>
      </p:sp>
      <p:sp>
        <p:nvSpPr>
          <p:cNvPr id="33" name="Oval 32"/>
          <p:cNvSpPr/>
          <p:nvPr/>
        </p:nvSpPr>
        <p:spPr>
          <a:xfrm>
            <a:off x="3101965" y="2773240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3023595" y="3572679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178103" y="2838886"/>
            <a:ext cx="679269" cy="60089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74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.00254 L 0.26706 -0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46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00255 L 0.2819 -0.240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89" y="-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.00255 L 0.20521 -0.154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0.25482 -0.197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34" y="-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111E-6 L 0.23933 -0.0900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66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21953 -0.0699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7" y="-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0.29675 -0.084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31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 animBg="1"/>
      <p:bldP spid="29" grpId="0" animBg="1"/>
      <p:bldP spid="30" grpId="0" animBg="1"/>
      <p:bldP spid="32" grpId="0"/>
      <p:bldP spid="33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Can you find the number bonds to 20 for the questions on the sheet, Alternative Maths 2.</a:t>
            </a:r>
            <a:endParaRPr lang="en-GB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6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 to 10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2279"/>
          <a:stretch/>
        </p:blipFill>
        <p:spPr>
          <a:xfrm>
            <a:off x="838200" y="1612914"/>
            <a:ext cx="5157671" cy="32862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8698"/>
          <a:stretch/>
        </p:blipFill>
        <p:spPr>
          <a:xfrm>
            <a:off x="6205296" y="1612914"/>
            <a:ext cx="4911195" cy="33640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1966" y="5379182"/>
            <a:ext cx="7371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Click to find your answers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68535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529250"/>
            <a:ext cx="5170044" cy="3530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82899"/>
            <a:ext cx="5186053" cy="33156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2593" y="5379182"/>
            <a:ext cx="9548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Well done if you were right. 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91710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 to 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Number bonds to 20 are pairs of numbers that add to 20.</a:t>
            </a:r>
          </a:p>
          <a:p>
            <a:pPr marL="0" indent="0">
              <a:buNone/>
            </a:pPr>
            <a:r>
              <a:rPr lang="en-GB" dirty="0" smtClean="0"/>
              <a:t>Like 17 + 3 = 20                                           or 6 + 14 = 20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1362" r="52913"/>
          <a:stretch/>
        </p:blipFill>
        <p:spPr>
          <a:xfrm>
            <a:off x="649635" y="2895599"/>
            <a:ext cx="4786206" cy="2837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5483" t="11362"/>
          <a:stretch/>
        </p:blipFill>
        <p:spPr>
          <a:xfrm>
            <a:off x="6828852" y="2895599"/>
            <a:ext cx="4524948" cy="283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04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Can you find the number bonds to 20 for the questions on the sheet, Alternative Maths 2.</a:t>
            </a:r>
            <a:endParaRPr lang="en-GB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204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Learning Intention Addition and subtraction Numbers to 20</vt:lpstr>
      <vt:lpstr>A number bond to 20 is a pair of numbers or two sets of objects that make 20. </vt:lpstr>
      <vt:lpstr>Example 2.   7 + ____ = 20 </vt:lpstr>
      <vt:lpstr>Can you find the number bonds to 20 for the questions on the sheet, Alternative Maths 2.</vt:lpstr>
      <vt:lpstr>Number bonds to 10</vt:lpstr>
      <vt:lpstr>PowerPoint Presentation</vt:lpstr>
      <vt:lpstr>Number bonds to 20</vt:lpstr>
      <vt:lpstr>Can you find the number bonds to 20 for the questions on the sheet, Alternative Maths 2.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Addition and subtraction</dc:title>
  <dc:creator>Wilkinson, Sean</dc:creator>
  <cp:lastModifiedBy>Burns, Rachel</cp:lastModifiedBy>
  <cp:revision>9</cp:revision>
  <cp:lastPrinted>2021-02-02T16:04:24Z</cp:lastPrinted>
  <dcterms:created xsi:type="dcterms:W3CDTF">2021-02-02T10:26:28Z</dcterms:created>
  <dcterms:modified xsi:type="dcterms:W3CDTF">2021-02-02T16:04:25Z</dcterms:modified>
</cp:coreProperties>
</file>