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1" r:id="rId3"/>
    <p:sldId id="263" r:id="rId4"/>
    <p:sldId id="262" r:id="rId5"/>
    <p:sldId id="257" r:id="rId6"/>
    <p:sldId id="258" r:id="rId7"/>
    <p:sldId id="259" r:id="rId8"/>
    <p:sldId id="260" r:id="rId9"/>
  </p:sldIdLst>
  <p:sldSz cx="12192000" cy="6858000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AE251A-2429-41DF-906A-646F485C3E21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3D87C7-1AEA-4A10-99DB-B6AF8056BC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93972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C3BB7-36BE-43E0-9DD5-94C4A222629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F8A2EB-D435-4895-AC7C-D4E165E225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3677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C9A06-0AEE-4FC5-9B39-D3C0FC4E808B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9B6A1-4100-4A40-9AE4-59CDDF02C4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3267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C9A06-0AEE-4FC5-9B39-D3C0FC4E808B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9B6A1-4100-4A40-9AE4-59CDDF02C4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780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C9A06-0AEE-4FC5-9B39-D3C0FC4E808B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9B6A1-4100-4A40-9AE4-59CDDF02C4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5115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C9A06-0AEE-4FC5-9B39-D3C0FC4E808B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9B6A1-4100-4A40-9AE4-59CDDF02C4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512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C9A06-0AEE-4FC5-9B39-D3C0FC4E808B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9B6A1-4100-4A40-9AE4-59CDDF02C4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9616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C9A06-0AEE-4FC5-9B39-D3C0FC4E808B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9B6A1-4100-4A40-9AE4-59CDDF02C4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0217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C9A06-0AEE-4FC5-9B39-D3C0FC4E808B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9B6A1-4100-4A40-9AE4-59CDDF02C4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8202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C9A06-0AEE-4FC5-9B39-D3C0FC4E808B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9B6A1-4100-4A40-9AE4-59CDDF02C4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814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C9A06-0AEE-4FC5-9B39-D3C0FC4E808B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9B6A1-4100-4A40-9AE4-59CDDF02C4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9323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C9A06-0AEE-4FC5-9B39-D3C0FC4E808B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9B6A1-4100-4A40-9AE4-59CDDF02C4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6606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C9A06-0AEE-4FC5-9B39-D3C0FC4E808B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9B6A1-4100-4A40-9AE4-59CDDF02C4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8428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4C9A06-0AEE-4FC5-9B39-D3C0FC4E808B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9B6A1-4100-4A40-9AE4-59CDDF02C4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8986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64717"/>
            <a:ext cx="9144000" cy="2387600"/>
          </a:xfrm>
        </p:spPr>
        <p:txBody>
          <a:bodyPr>
            <a:normAutofit/>
          </a:bodyPr>
          <a:lstStyle/>
          <a:p>
            <a:r>
              <a:rPr lang="en-GB" sz="4000" dirty="0" smtClean="0"/>
              <a:t>Learning Intention</a:t>
            </a:r>
            <a:br>
              <a:rPr lang="en-GB" sz="4000" dirty="0" smtClean="0"/>
            </a:br>
            <a:r>
              <a:rPr lang="en-GB" sz="4000" dirty="0" smtClean="0"/>
              <a:t>Addition and subtraction</a:t>
            </a:r>
            <a:br>
              <a:rPr lang="en-GB" sz="4000" dirty="0" smtClean="0"/>
            </a:br>
            <a:r>
              <a:rPr lang="en-GB" sz="4000" dirty="0" smtClean="0"/>
              <a:t>Numbers to 20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 smtClean="0"/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3470" y="2988287"/>
            <a:ext cx="4725059" cy="3572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24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 number bond to 20 is a pair of numbers or two sets of objects that make 20.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3973" y="1770355"/>
            <a:ext cx="10515600" cy="97316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/>
              <a:t>To find the number bond for 4 you can try this.</a:t>
            </a:r>
          </a:p>
          <a:p>
            <a:pPr marL="0" indent="0">
              <a:buNone/>
            </a:pPr>
            <a:r>
              <a:rPr lang="en-GB" dirty="0" smtClean="0"/>
              <a:t>Use 20 objects such as coins to help.</a:t>
            </a:r>
            <a:endParaRPr lang="en-GB" dirty="0"/>
          </a:p>
        </p:txBody>
      </p:sp>
      <p:sp>
        <p:nvSpPr>
          <p:cNvPr id="6" name="Oval 5"/>
          <p:cNvSpPr/>
          <p:nvPr/>
        </p:nvSpPr>
        <p:spPr>
          <a:xfrm>
            <a:off x="1016816" y="3516393"/>
            <a:ext cx="679269" cy="600891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1229077" y="2829844"/>
            <a:ext cx="679269" cy="600891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1007009" y="4246529"/>
            <a:ext cx="679269" cy="600891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1936658" y="3790849"/>
            <a:ext cx="679269" cy="600891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2015028" y="4526677"/>
            <a:ext cx="679269" cy="600891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3005624" y="4417730"/>
            <a:ext cx="679269" cy="600891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3005624" y="5258856"/>
            <a:ext cx="679269" cy="600891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1930118" y="5188868"/>
            <a:ext cx="679269" cy="600891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2999097" y="6000219"/>
            <a:ext cx="679269" cy="600891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2054217" y="6018270"/>
            <a:ext cx="679269" cy="600891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950402" y="5808218"/>
            <a:ext cx="679269" cy="600891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1095186" y="5017459"/>
            <a:ext cx="679269" cy="600891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4110533" y="3757624"/>
            <a:ext cx="679269" cy="600891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3031760" y="3710068"/>
            <a:ext cx="679269" cy="600891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/>
          <p:cNvSpPr/>
          <p:nvPr/>
        </p:nvSpPr>
        <p:spPr>
          <a:xfrm>
            <a:off x="2015028" y="3130290"/>
            <a:ext cx="679269" cy="600891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3258173" y="2847262"/>
            <a:ext cx="679269" cy="600891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4229187" y="2908994"/>
            <a:ext cx="679269" cy="600891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/>
          <p:cNvSpPr txBox="1"/>
          <p:nvPr/>
        </p:nvSpPr>
        <p:spPr>
          <a:xfrm>
            <a:off x="6870887" y="2741299"/>
            <a:ext cx="532111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4 + _____= 20</a:t>
            </a:r>
          </a:p>
          <a:p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Start with 20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Take away 4 to give you 16. 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4103997" y="4482475"/>
            <a:ext cx="679269" cy="600891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4110532" y="5207327"/>
            <a:ext cx="679269" cy="600891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>
            <a:off x="4110533" y="5900068"/>
            <a:ext cx="679269" cy="600891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9467569" y="4847420"/>
            <a:ext cx="53211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 + 16 = 20</a:t>
            </a:r>
            <a:endParaRPr lang="en-GB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Content Placeholder 2"/>
          <p:cNvSpPr txBox="1">
            <a:spLocks/>
          </p:cNvSpPr>
          <p:nvPr/>
        </p:nvSpPr>
        <p:spPr>
          <a:xfrm>
            <a:off x="5381217" y="6114529"/>
            <a:ext cx="10515600" cy="9731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 smtClean="0"/>
              <a:t>So the number bond to 20 for </a:t>
            </a:r>
            <a:r>
              <a:rPr lang="en-GB" dirty="0"/>
              <a:t>4</a:t>
            </a:r>
            <a:r>
              <a:rPr lang="en-GB" dirty="0" smtClean="0"/>
              <a:t>, is </a:t>
            </a:r>
            <a:r>
              <a:rPr lang="en-GB" b="1" dirty="0" smtClean="0"/>
              <a:t>16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841486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0.00254 L 0.31993 0.0800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990" y="38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0.00255 L 0.25756 0.0342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78" y="15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0.00255 L 0.35743 -0.050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865" y="-26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3.33333E-6 L 0.29675 -0.0849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831" y="-4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8" grpId="0" animBg="1"/>
      <p:bldP spid="29" grpId="0" animBg="1"/>
      <p:bldP spid="30" grpId="0" animBg="1"/>
      <p:bldP spid="3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Example 2. </a:t>
            </a:r>
            <a:br>
              <a:rPr lang="en-GB" dirty="0" smtClean="0"/>
            </a:br>
            <a:r>
              <a:rPr lang="en-GB" dirty="0" smtClean="0"/>
              <a:t> 7 + ____ = 20 </a:t>
            </a:r>
            <a:endParaRPr lang="en-GB" dirty="0"/>
          </a:p>
        </p:txBody>
      </p:sp>
      <p:sp>
        <p:nvSpPr>
          <p:cNvPr id="6" name="Oval 5"/>
          <p:cNvSpPr/>
          <p:nvPr/>
        </p:nvSpPr>
        <p:spPr>
          <a:xfrm>
            <a:off x="1016816" y="3516393"/>
            <a:ext cx="679269" cy="600891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1229077" y="2829844"/>
            <a:ext cx="679269" cy="600891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1007009" y="4246529"/>
            <a:ext cx="679269" cy="600891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1936658" y="3790849"/>
            <a:ext cx="679269" cy="600891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2015028" y="4526677"/>
            <a:ext cx="679269" cy="600891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3005624" y="4417730"/>
            <a:ext cx="679269" cy="600891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3005624" y="5258856"/>
            <a:ext cx="679269" cy="600891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1930118" y="5188868"/>
            <a:ext cx="679269" cy="600891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2999097" y="6000219"/>
            <a:ext cx="679269" cy="600891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2054217" y="6018270"/>
            <a:ext cx="679269" cy="600891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950402" y="5808218"/>
            <a:ext cx="679269" cy="600891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1095186" y="5017459"/>
            <a:ext cx="679269" cy="600891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4110533" y="3757624"/>
            <a:ext cx="679269" cy="600891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/>
          <p:cNvSpPr/>
          <p:nvPr/>
        </p:nvSpPr>
        <p:spPr>
          <a:xfrm>
            <a:off x="2015028" y="3130290"/>
            <a:ext cx="679269" cy="600891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/>
          <p:cNvSpPr txBox="1"/>
          <p:nvPr/>
        </p:nvSpPr>
        <p:spPr>
          <a:xfrm>
            <a:off x="8121463" y="70791"/>
            <a:ext cx="532111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+ _____= 20</a:t>
            </a:r>
          </a:p>
          <a:p>
            <a:endParaRPr lang="en-GB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Start with 20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Take away 7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How many are left</a:t>
            </a: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4103997" y="4482475"/>
            <a:ext cx="679269" cy="600891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4110532" y="5207327"/>
            <a:ext cx="679269" cy="600891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>
            <a:off x="4110533" y="5900068"/>
            <a:ext cx="679269" cy="600891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9467569" y="4847420"/>
            <a:ext cx="53211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+ 13 = 20</a:t>
            </a:r>
            <a:endParaRPr lang="en-GB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Content Placeholder 2"/>
          <p:cNvSpPr txBox="1">
            <a:spLocks/>
          </p:cNvSpPr>
          <p:nvPr/>
        </p:nvSpPr>
        <p:spPr>
          <a:xfrm>
            <a:off x="5381217" y="6114529"/>
            <a:ext cx="10515600" cy="9731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 smtClean="0"/>
              <a:t>So the number bond to 20 for 7, is </a:t>
            </a:r>
            <a:r>
              <a:rPr lang="en-GB" b="1" dirty="0" smtClean="0"/>
              <a:t>13</a:t>
            </a:r>
            <a:endParaRPr lang="en-GB" b="1" dirty="0"/>
          </a:p>
        </p:txBody>
      </p:sp>
      <p:sp>
        <p:nvSpPr>
          <p:cNvPr id="33" name="Oval 32"/>
          <p:cNvSpPr/>
          <p:nvPr/>
        </p:nvSpPr>
        <p:spPr>
          <a:xfrm>
            <a:off x="3101965" y="2773240"/>
            <a:ext cx="679269" cy="600891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/>
          <p:cNvSpPr/>
          <p:nvPr/>
        </p:nvSpPr>
        <p:spPr>
          <a:xfrm>
            <a:off x="3023595" y="3572679"/>
            <a:ext cx="679269" cy="600891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/>
          <p:cNvSpPr/>
          <p:nvPr/>
        </p:nvSpPr>
        <p:spPr>
          <a:xfrm>
            <a:off x="4178103" y="2838886"/>
            <a:ext cx="679269" cy="600891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3744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0.00254 L 0.26706 -0.0092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346" y="-6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0.00255 L 0.2819 -0.2409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89" y="-121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0.00255 L 0.20521 -0.1541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60" y="-78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3.33333E-6 L 0.25482 -0.1974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34" y="-98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1.11111E-6 L 0.23933 -0.09005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966" y="-45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85185E-6 L 0.21953 -0.06991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77" y="-34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-4.81481E-6 L 0.29675 -0.0849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831" y="-4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8" grpId="0" animBg="1"/>
      <p:bldP spid="29" grpId="0" animBg="1"/>
      <p:bldP spid="30" grpId="0" animBg="1"/>
      <p:bldP spid="32" grpId="0"/>
      <p:bldP spid="33" grpId="0" animBg="1"/>
      <p:bldP spid="35" grpId="0" animBg="1"/>
      <p:bldP spid="3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75731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Can you find the number bonds to 20 for the questions on the sheet, Alternative Maths 2.</a:t>
            </a:r>
            <a:endParaRPr lang="en-GB" dirty="0"/>
          </a:p>
        </p:txBody>
      </p:sp>
      <p:sp>
        <p:nvSpPr>
          <p:cNvPr id="33" name="Content Placeholder 3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4611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Number bonds to 10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b="52279"/>
          <a:stretch/>
        </p:blipFill>
        <p:spPr>
          <a:xfrm>
            <a:off x="838200" y="1612914"/>
            <a:ext cx="5157671" cy="328626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t="48698"/>
          <a:stretch/>
        </p:blipFill>
        <p:spPr>
          <a:xfrm>
            <a:off x="6205296" y="1612914"/>
            <a:ext cx="4911195" cy="336403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31966" y="5379182"/>
            <a:ext cx="737157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dirty="0" smtClean="0"/>
              <a:t>Click to find your answers</a:t>
            </a:r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685359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0" y="1529250"/>
            <a:ext cx="5170044" cy="353076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582899"/>
            <a:ext cx="5186053" cy="331567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162593" y="5379182"/>
            <a:ext cx="95489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/>
              <a:t>Well done if you were right. </a:t>
            </a:r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9171052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Number bonds to 20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Number bonds to 20 are pairs of numbers that add to 20.</a:t>
            </a:r>
          </a:p>
          <a:p>
            <a:pPr marL="0" indent="0">
              <a:buNone/>
            </a:pPr>
            <a:r>
              <a:rPr lang="en-GB" dirty="0" smtClean="0"/>
              <a:t>Like 17 + 3 = 20                                           or 6 + 14 = 20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t="11362" r="52913"/>
          <a:stretch/>
        </p:blipFill>
        <p:spPr>
          <a:xfrm>
            <a:off x="649635" y="2895599"/>
            <a:ext cx="4786206" cy="283718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55483" t="11362"/>
          <a:stretch/>
        </p:blipFill>
        <p:spPr>
          <a:xfrm>
            <a:off x="6828852" y="2895599"/>
            <a:ext cx="4524948" cy="2837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041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75731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Can you find the number bonds to 20 for the questions on the sheet, Alternative Maths 2.</a:t>
            </a:r>
            <a:endParaRPr lang="en-GB" dirty="0"/>
          </a:p>
        </p:txBody>
      </p:sp>
      <p:sp>
        <p:nvSpPr>
          <p:cNvPr id="33" name="Content Placeholder 3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5539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204</Words>
  <Application>Microsoft Office PowerPoint</Application>
  <PresentationFormat>Widescreen</PresentationFormat>
  <Paragraphs>26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Learning Intention Addition and subtraction Numbers to 20</vt:lpstr>
      <vt:lpstr>A number bond to 20 is a pair of numbers or two sets of objects that make 20. </vt:lpstr>
      <vt:lpstr>Example 2.   7 + ____ = 20 </vt:lpstr>
      <vt:lpstr>Can you find the number bonds to 20 for the questions on the sheet, Alternative Maths 2.</vt:lpstr>
      <vt:lpstr>Number bonds to 10</vt:lpstr>
      <vt:lpstr>PowerPoint Presentation</vt:lpstr>
      <vt:lpstr>Number bonds to 20</vt:lpstr>
      <vt:lpstr>Can you find the number bonds to 20 for the questions on the sheet, Alternative Maths 2.</vt:lpstr>
    </vt:vector>
  </TitlesOfParts>
  <Company>International House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Intention Addition and subtraction</dc:title>
  <dc:creator>Wilkinson, Sean</dc:creator>
  <cp:lastModifiedBy>Burns, Rachel</cp:lastModifiedBy>
  <cp:revision>9</cp:revision>
  <cp:lastPrinted>2021-02-02T16:04:24Z</cp:lastPrinted>
  <dcterms:created xsi:type="dcterms:W3CDTF">2021-02-02T10:26:28Z</dcterms:created>
  <dcterms:modified xsi:type="dcterms:W3CDTF">2021-02-02T16:04:25Z</dcterms:modified>
</cp:coreProperties>
</file>