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5E9BC-820E-4AE9-B457-5D84D038F965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ECC56-7617-41D0-B343-19E5E7A63A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1819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5E9BC-820E-4AE9-B457-5D84D038F965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ECC56-7617-41D0-B343-19E5E7A63A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263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5E9BC-820E-4AE9-B457-5D84D038F965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ECC56-7617-41D0-B343-19E5E7A63A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5484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5E9BC-820E-4AE9-B457-5D84D038F965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ECC56-7617-41D0-B343-19E5E7A63A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7234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5E9BC-820E-4AE9-B457-5D84D038F965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ECC56-7617-41D0-B343-19E5E7A63A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2383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5E9BC-820E-4AE9-B457-5D84D038F965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ECC56-7617-41D0-B343-19E5E7A63A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5329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5E9BC-820E-4AE9-B457-5D84D038F965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ECC56-7617-41D0-B343-19E5E7A63A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9473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5E9BC-820E-4AE9-B457-5D84D038F965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ECC56-7617-41D0-B343-19E5E7A63A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271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5E9BC-820E-4AE9-B457-5D84D038F965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ECC56-7617-41D0-B343-19E5E7A63A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6193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5E9BC-820E-4AE9-B457-5D84D038F965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ECC56-7617-41D0-B343-19E5E7A63A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4207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5E9BC-820E-4AE9-B457-5D84D038F965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ECC56-7617-41D0-B343-19E5E7A63A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0812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5E9BC-820E-4AE9-B457-5D84D038F965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ECC56-7617-41D0-B343-19E5E7A63A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0011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5623" y="901337"/>
            <a:ext cx="9144000" cy="1354592"/>
          </a:xfrm>
        </p:spPr>
        <p:txBody>
          <a:bodyPr/>
          <a:lstStyle/>
          <a:p>
            <a:r>
              <a:rPr lang="en-GB" dirty="0" smtClean="0"/>
              <a:t>Maths Quiz!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7236" y="3572283"/>
            <a:ext cx="3100661" cy="3100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0976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Place Value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How many tens in the number 3,421?</a:t>
            </a:r>
          </a:p>
          <a:p>
            <a:pPr marL="514350" indent="-514350">
              <a:buAutoNum type="arabicParenR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arenR"/>
            </a:pP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arenR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What does the 7 represent in the number 7,342?</a:t>
            </a:r>
          </a:p>
          <a:p>
            <a:pPr marL="514350" indent="-514350">
              <a:buAutoNum type="arabicParenR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arenR"/>
            </a:pP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arenR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Write the number two thousand, three hundred and nineteen.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1448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949" y="338999"/>
            <a:ext cx="10515600" cy="1325563"/>
          </a:xfrm>
        </p:spPr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Fractions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4) What is the numerator in the fraction ¼ ?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5) Is 3/5 a unit fraction or a non-unit fraction?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6) Is ¼ equivalent to 2/8?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7) ?/5 of 25 = 10. What is the ?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4773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Addition and Subtraction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8) 5887 + 4323 = 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9) 6284 – 3529 = 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10) Fill in the ?		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 368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		       </a:t>
            </a:r>
            <a:r>
              <a:rPr lang="en-GB" u="sng" dirty="0" smtClean="0">
                <a:latin typeface="Arial" panose="020B0604020202020204" pitchFamily="34" charset="0"/>
                <a:cs typeface="Arial" panose="020B0604020202020204" pitchFamily="34" charset="0"/>
              </a:rPr>
              <a:t>+  2?09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GB" u="sng" dirty="0" smtClean="0">
                <a:latin typeface="Arial" panose="020B0604020202020204" pitchFamily="34" charset="0"/>
                <a:cs typeface="Arial" panose="020B0604020202020204" pitchFamily="34" charset="0"/>
              </a:rPr>
              <a:t>61?5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1548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Money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3772989" cy="4351338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11) £16.33 =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……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12) Try complete the grid so each row and column adds up to the correct total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28147" t="17411" r="29586" b="7232"/>
          <a:stretch/>
        </p:blipFill>
        <p:spPr>
          <a:xfrm>
            <a:off x="5003073" y="365759"/>
            <a:ext cx="6400801" cy="6416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3946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Time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13) It is quarter past seven now, what time will it be in 20 minutes?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14) It is 20 past 3 now and I started my work 25 minutes ago, when did I start?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15)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49833" t="13839" r="16635" b="66518"/>
          <a:stretch/>
        </p:blipFill>
        <p:spPr>
          <a:xfrm>
            <a:off x="1789611" y="4415245"/>
            <a:ext cx="6466113" cy="2129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69697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186</Words>
  <Application>Microsoft Office PowerPoint</Application>
  <PresentationFormat>Widescreen</PresentationFormat>
  <Paragraphs>39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 Theme</vt:lpstr>
      <vt:lpstr>Maths Quiz!</vt:lpstr>
      <vt:lpstr>Place Value</vt:lpstr>
      <vt:lpstr>Fractions</vt:lpstr>
      <vt:lpstr>Addition and Subtraction</vt:lpstr>
      <vt:lpstr>Money</vt:lpstr>
      <vt:lpstr>Time</vt:lpstr>
    </vt:vector>
  </TitlesOfParts>
  <Company>International House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Maths Quiz!</dc:title>
  <dc:creator>Watson, Craig</dc:creator>
  <cp:lastModifiedBy>Watson, Craig</cp:lastModifiedBy>
  <cp:revision>6</cp:revision>
  <dcterms:created xsi:type="dcterms:W3CDTF">2021-02-09T14:37:59Z</dcterms:created>
  <dcterms:modified xsi:type="dcterms:W3CDTF">2021-02-09T15:02:06Z</dcterms:modified>
</cp:coreProperties>
</file>