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7"/>
    <p:restoredTop sz="94674"/>
  </p:normalViewPr>
  <p:slideViewPr>
    <p:cSldViewPr snapToGrid="0" snapToObjects="1">
      <p:cViewPr varScale="1">
        <p:scale>
          <a:sx n="89" d="100"/>
          <a:sy n="89" d="100"/>
        </p:scale>
        <p:origin x="96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0561-80AF-234E-AE9A-BFE0308347A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65F7E-3113-4740-9CF1-81F1D766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3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2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2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1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4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4BC82-37AD-804F-80D7-B83B9215BD1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Zak and Zee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Purple and pink group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9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0"/>
            <a:ext cx="10364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9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0"/>
            <a:ext cx="5209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1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0"/>
            <a:ext cx="5209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31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3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93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07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314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4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0"/>
            <a:ext cx="5268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1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1045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2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10439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0"/>
            <a:ext cx="10412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0"/>
            <a:ext cx="10417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0"/>
            <a:ext cx="10424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9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340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6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Zak and Zee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 and Zee</dc:title>
  <dc:creator>Charlotte Craggs</dc:creator>
  <cp:lastModifiedBy>Craggs, Charlotte</cp:lastModifiedBy>
  <cp:revision>2</cp:revision>
  <dcterms:created xsi:type="dcterms:W3CDTF">2021-02-21T15:45:36Z</dcterms:created>
  <dcterms:modified xsi:type="dcterms:W3CDTF">2021-02-24T15:41:22Z</dcterms:modified>
</cp:coreProperties>
</file>