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7"/>
  </p:normalViewPr>
  <p:slideViewPr>
    <p:cSldViewPr snapToGrid="0" snapToObjects="1">
      <p:cViewPr varScale="1">
        <p:scale>
          <a:sx n="90" d="100"/>
          <a:sy n="90" d="100"/>
        </p:scale>
        <p:origin x="232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0FA36-2E2E-D441-AE15-E13016A112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FAE32-75B5-7E44-B73F-D9FE0DA533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EF67D-A62F-3640-8B81-D5A01715B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7863-DB9F-7946-9E6E-6D790C053B40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D6C6D-32AA-2840-8669-536F3AE07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6241E-C88E-6A41-9D0D-AF90B984A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83CE-9F7E-1F47-AEDC-B0A15E450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019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8A673-EFD4-1342-ADB9-3C2CB2C8B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BE9E36-AA06-9643-8F5F-621A100DA1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02740-7DA9-2D45-973C-C35266714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7863-DB9F-7946-9E6E-6D790C053B40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52EA06-E4B3-2F4E-8378-C51E7E7D6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4C1D7-928B-3C4E-AD6B-FB74B964A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83CE-9F7E-1F47-AEDC-B0A15E450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79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EE9415-265A-3948-B131-AA51CEAD37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BC5E4A-1843-8E4A-8F82-D28E891D5B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0EEED-E8FA-D34C-A86B-B0A2A5E33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7863-DB9F-7946-9E6E-6D790C053B40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CE1F7-FB21-B949-BD0A-59DAF3483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29B31-4198-6341-9C72-7521EC78C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83CE-9F7E-1F47-AEDC-B0A15E450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582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EAF39-E2C1-2042-A070-D389F381E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5AA66-1A74-A743-9B6C-EDD7F2581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A62EA4-6DD3-5B4A-AB2C-C2ECF83D9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7863-DB9F-7946-9E6E-6D790C053B40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C79E2-0910-9544-A998-DE6253C61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3AFEA7-3C18-E14C-9085-76287E397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83CE-9F7E-1F47-AEDC-B0A15E450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505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93522-CEF3-F44F-8680-582FD8019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1C90D-E437-E647-9044-5B693DD1E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DCED-C728-1D41-8997-F7732615C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7863-DB9F-7946-9E6E-6D790C053B40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F2BB3-620C-4343-A649-805386AB7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D3186E-D6C3-8D4B-9308-E39A23E5A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83CE-9F7E-1F47-AEDC-B0A15E450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96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6E95A-581C-BB49-9439-0F822A8CA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F3F01-1D89-9B45-A2F4-AD021797D6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280864-5F60-5B46-803F-A587396A7D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D7D2D1-C3D4-654B-A5E6-B365C5693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7863-DB9F-7946-9E6E-6D790C053B40}" type="datetimeFigureOut">
              <a:rPr lang="en-US" smtClean="0"/>
              <a:t>2/3/21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225FD1-551F-E645-A53E-D4F617A1D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36EE04-905B-D14F-9F24-823126136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83CE-9F7E-1F47-AEDC-B0A15E450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282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3F633-4432-674A-9EF0-BB9C6894A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E00DFA-0CF0-6A4C-AD1A-91A2A7DD1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83A73B-C99A-934D-A850-F3B44052C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84B156-1BA6-BF46-903D-EDB1249F7F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17A47B-4BC0-CE48-AFF6-AEAA7EA6B3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D10EFC-EA7D-D246-97B1-B03C0FDA4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7863-DB9F-7946-9E6E-6D790C053B40}" type="datetimeFigureOut">
              <a:rPr lang="en-US" smtClean="0"/>
              <a:t>2/3/21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AB8991-BB8E-FF47-AB6F-CBBA41AA0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E91B2E-6CE3-1441-8C43-EF8DC6DFA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83CE-9F7E-1F47-AEDC-B0A15E450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155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4E420-F4E4-FA49-ABF3-7A3CF7AA9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012D40-657F-E746-B026-04596B767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7863-DB9F-7946-9E6E-6D790C053B40}" type="datetimeFigureOut">
              <a:rPr lang="en-US" smtClean="0"/>
              <a:t>2/3/21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B17FCC-3D06-784C-A35B-78D39BF0D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90714A-3CD8-5B4F-B56E-BC322401A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83CE-9F7E-1F47-AEDC-B0A15E450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095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EDC813-DB11-534F-A83C-CA172782F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7863-DB9F-7946-9E6E-6D790C053B40}" type="datetimeFigureOut">
              <a:rPr lang="en-US" smtClean="0"/>
              <a:t>2/3/21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F1881E-2C29-3C49-96E1-7BD0CBE03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6DCA91-2E3F-624C-8642-BB0AF6E0B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83CE-9F7E-1F47-AEDC-B0A15E450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384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46689-6A4A-8F45-9A0A-9F5F36CC0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B409E-A971-FC41-86E5-0FB6A5959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AFA031-C335-EB47-A4A0-69D3E2CA70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DD6026-EA38-5144-BFFC-CD823C2B7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7863-DB9F-7946-9E6E-6D790C053B40}" type="datetimeFigureOut">
              <a:rPr lang="en-US" smtClean="0"/>
              <a:t>2/3/21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C17691-3963-0340-B5E0-7A406FEB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71DA-F9C2-D649-85FA-7A0352FA9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83CE-9F7E-1F47-AEDC-B0A15E450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012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33549-4708-9140-9DD2-9EFF619A6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B32E25-3A34-3B41-AFE2-E81E0330F1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F17C8-8E72-4C4E-B775-BBC7392B70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405257-2FD5-AF4F-BD3C-A873383BF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27863-DB9F-7946-9E6E-6D790C053B40}" type="datetimeFigureOut">
              <a:rPr lang="en-US" smtClean="0"/>
              <a:t>2/3/21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E50A55-C1CE-A74B-BBB0-A48144973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97DA84-0797-D743-AAB9-D245809B3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D83CE-9F7E-1F47-AEDC-B0A15E450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430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0C1F91-2077-A143-9EBE-03D9BD67A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66F2B0-771D-C648-A02F-4746D3E0DF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D36F1-391F-0F40-A1A9-FC3DE58F02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27863-DB9F-7946-9E6E-6D790C053B40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94915-7E0D-FF4F-AB37-8E458DE461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A8384-AB21-0345-A088-5864ACA67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D83CE-9F7E-1F47-AEDC-B0A15E450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388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E804F-0F63-A04A-9782-B00B2A1FDA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To use descriptive language to improve my writing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150FC-DC14-6B4C-930A-A80C7CB073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Adding adjectives</a:t>
            </a:r>
          </a:p>
        </p:txBody>
      </p:sp>
    </p:spTree>
    <p:extLst>
      <p:ext uri="{BB962C8B-B14F-4D97-AF65-F5344CB8AC3E}">
        <p14:creationId xmlns:p14="http://schemas.microsoft.com/office/powerpoint/2010/main" val="2193841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C9122-641F-064F-BBAA-7F83E5260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Adjectives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E8386-D637-8A45-B6A9-A789D9FFB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We have looked a lot at adjectives this week. Adjectives are those words that describe nouns and tell you more about them.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F89D3D-C940-744F-B711-EEB8DC0A1E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8918" y="2882900"/>
            <a:ext cx="5861808" cy="3429000"/>
          </a:xfrm>
          <a:prstGeom prst="rect">
            <a:avLst/>
          </a:prstGeom>
        </p:spPr>
      </p:pic>
      <p:pic>
        <p:nvPicPr>
          <p:cNvPr id="4" name="Audio Recording 3 Feb 2021 at 13:58:56" descr="Audio Recording 3 Feb 2021 at 13:58:56">
            <a:hlinkClick r:id="" action="ppaction://media"/>
            <a:extLst>
              <a:ext uri="{FF2B5EF4-FFF2-40B4-BE49-F238E27FC236}">
                <a16:creationId xmlns:a16="http://schemas.microsoft.com/office/drawing/2014/main" id="{A2BD48BF-81B2-984E-9F53-B53234B3CB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75850" y="3188494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780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5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19BFA-7D54-9048-9706-B9ABEC231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87F56-A3D3-7345-8D50-FA44541CA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Today you are going to be given a picture with two things to describe.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You should use an adjective for each noun.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are going to look at an example on the next page.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Audio Recording 3 Feb 2021 at 13:59:10" descr="Audio Recording 3 Feb 2021 at 13:59:10">
            <a:hlinkClick r:id="" action="ppaction://media"/>
            <a:extLst>
              <a:ext uri="{FF2B5EF4-FFF2-40B4-BE49-F238E27FC236}">
                <a16:creationId xmlns:a16="http://schemas.microsoft.com/office/drawing/2014/main" id="{12B5C4BA-060B-F945-9154-4B1178EBF7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304337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06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808BE-9D10-4E42-8BD6-2CD338E9C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01CCA-CF0B-994B-BC0A-D92F0664A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Snake 								branch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 will now have to make a sentence and describe these nouns.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There is a </a:t>
            </a:r>
            <a:r>
              <a:rPr lang="en-US" dirty="0">
                <a:solidFill>
                  <a:srgbClr val="00B050"/>
                </a:solidFill>
              </a:rPr>
              <a:t>scary</a:t>
            </a:r>
            <a:r>
              <a:rPr lang="en-US" dirty="0"/>
              <a:t> snake on a </a:t>
            </a:r>
            <a:r>
              <a:rPr lang="en-US" dirty="0">
                <a:solidFill>
                  <a:srgbClr val="00B050"/>
                </a:solidFill>
              </a:rPr>
              <a:t>brown</a:t>
            </a:r>
            <a:r>
              <a:rPr lang="en-US" dirty="0"/>
              <a:t> branch.</a:t>
            </a:r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 have added the adjectives scary and brown before each noun.</a:t>
            </a:r>
          </a:p>
        </p:txBody>
      </p:sp>
      <p:pic>
        <p:nvPicPr>
          <p:cNvPr id="1026" name="Picture 2" descr="Snake On Branch stock photos and royalty-free images, vectors and  illustrations | Adobe Stock">
            <a:extLst>
              <a:ext uri="{FF2B5EF4-FFF2-40B4-BE49-F238E27FC236}">
                <a16:creationId xmlns:a16="http://schemas.microsoft.com/office/drawing/2014/main" id="{E39F0E5C-E1CC-0241-BCF7-597A053591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8377" y="1454943"/>
            <a:ext cx="2844405" cy="1896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D8F095F-2C65-4442-BEF2-BF635646CD9D}"/>
              </a:ext>
            </a:extLst>
          </p:cNvPr>
          <p:cNvCxnSpPr>
            <a:cxnSpLocks/>
          </p:cNvCxnSpPr>
          <p:nvPr/>
        </p:nvCxnSpPr>
        <p:spPr>
          <a:xfrm>
            <a:off x="1814513" y="2243138"/>
            <a:ext cx="3633787" cy="159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FB27EC4-BA8F-184F-A37D-1E750FC11739}"/>
              </a:ext>
            </a:extLst>
          </p:cNvPr>
          <p:cNvCxnSpPr>
            <a:cxnSpLocks/>
          </p:cNvCxnSpPr>
          <p:nvPr/>
        </p:nvCxnSpPr>
        <p:spPr>
          <a:xfrm flipH="1">
            <a:off x="7391400" y="2322513"/>
            <a:ext cx="1765300" cy="750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Audio Recording 3 Feb 2021 at 13:59:47" descr="Audio Recording 3 Feb 2021 at 13:59:47">
            <a:hlinkClick r:id="" action="ppaction://media"/>
            <a:extLst>
              <a:ext uri="{FF2B5EF4-FFF2-40B4-BE49-F238E27FC236}">
                <a16:creationId xmlns:a16="http://schemas.microsoft.com/office/drawing/2014/main" id="{6E025191-E268-2E4F-8A94-279D6F577E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541000" y="3022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162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28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120</Words>
  <Application>Microsoft Macintosh PowerPoint</Application>
  <PresentationFormat>Widescreen</PresentationFormat>
  <Paragraphs>20</Paragraphs>
  <Slides>4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To use descriptive language to improve my writing</vt:lpstr>
      <vt:lpstr>Adjectives</vt:lpstr>
      <vt:lpstr>Today’s task</vt:lpstr>
      <vt:lpstr>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use descriptive language to improve my writing</dc:title>
  <dc:creator>Watson, Craig</dc:creator>
  <cp:lastModifiedBy>Watson, Craig</cp:lastModifiedBy>
  <cp:revision>2</cp:revision>
  <dcterms:created xsi:type="dcterms:W3CDTF">2021-02-03T10:54:50Z</dcterms:created>
  <dcterms:modified xsi:type="dcterms:W3CDTF">2021-02-03T13:59:50Z</dcterms:modified>
</cp:coreProperties>
</file>