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ACD7-0E52-4D39-A720-E16972E5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2B6A3-C349-4A45-B5B3-A24C40B63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C3AF-7D8A-493B-BB71-3961AEC7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D49C4-0930-42AF-802F-FA9BBFFB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3132-645B-4BAC-A4FC-7EC4B195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7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0FF0-031E-4A35-8F3D-3795A87B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F1830-F125-4CBD-B83D-0856E2B22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5DFC-5996-464C-A559-5F16FEAE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D7EB0-63AF-4ACE-9386-E800ECEB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A3BB-7ED5-4CD1-BDBD-870F7F90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8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16FC4-25AC-43B4-899F-48FD224A4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769C6-E7E6-416B-BAFF-59E25A62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F9BF9-293F-487A-B672-B70EEFAF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D6CC-9260-4CDB-A86D-B728F940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FE75-4768-4C1B-A3DE-960D0B1F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4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CDC2-EF5B-4F4C-AA8E-593260DD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3F7C-9A60-4DB7-8351-205E8713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52E8-931A-4079-9C56-D6E3F551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57F45-CA35-4AB8-8EC4-47DB3A7D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A0AD-B47D-4028-BB69-CCA364D2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1640-1D85-44E3-9157-3B7F759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7AE6B-6496-4998-A859-BBEB6D44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1F10-DB95-4FE6-89CE-87C90D97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A162-3B4F-404A-988B-083E7B4C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58832-A0CE-4AEF-99E4-30CE4C06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3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59F1-EFD2-4551-BA26-EAA79489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8C1E-FE0E-468B-8774-3BDFE78AF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4A5AE-F122-4198-B102-4D6682A0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781D4-D926-42D3-ABBD-00D6C91A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FFDD3-6FC3-40BF-B710-86257C2E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F65B3-3031-44CF-AA47-9C5D09B7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3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6883-0B15-41F7-A86C-0CE8CBF9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58C3-C112-414B-AD7B-85DF45DC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C1C1E-153E-4043-8079-52BE2B343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791EF-CC8F-4654-B85D-5DCEE3194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2936A-E437-4D2A-A2AC-4178B22AD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D0EC-8408-41C8-A5AC-5C141673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B1757-5E16-407F-8C3C-4BF0D922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7E478-5B1B-4691-8F79-ECD7854B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0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526C-3146-43AB-AB5B-64A99225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71B83-068D-4BA7-A2DB-152D1736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658B6-19D6-479E-A63E-77A74EBD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06A74-D640-429B-8A26-9F07AACC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2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3679C-60A6-4493-8F25-993F31E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9062F-4939-4712-8CB8-4EA3C056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1171-4C95-49F8-99E6-665879A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B09C-3A3E-42D0-83E6-34A51BF8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090A-8B0C-456F-8915-8E0A1C9E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07C4-7C81-44B1-A197-B18C9F8BE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06B7-647E-4A3F-B8E7-01F64868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9D906-899A-428E-9177-9B7C6FCA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3EF5A-A232-46E1-A90E-3A5A9376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5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D9B0-1CF6-401C-81AA-47454647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36319-59C0-4DBD-8030-A621D8955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4348A-EC76-45C3-8F73-0EC07BBA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0B68C-0789-43C3-8A6E-9593375F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01A09-964F-4ADF-8733-704183CC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0D42F-D994-41EF-88F5-FB6F3590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C6F1A-9B24-468E-80FD-5A3E2A00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D1D4-9600-434C-AD56-39DD12948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8E84-2622-45E4-B526-D2B1D66F3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D883-3F8E-4988-A8E0-4D9956EB495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9419-4EC5-4DB6-A2AC-3CBAFDFE3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2944-89DA-45D7-8C44-1F427236A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B088-11D0-4E32-8F13-DC1F5A70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391B-5CEA-448E-8423-88EADE46C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AA01F-23A9-4567-A19F-188598461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LO: To understand how layout contributes to meaning</a:t>
            </a:r>
          </a:p>
        </p:txBody>
      </p:sp>
    </p:spTree>
    <p:extLst>
      <p:ext uri="{BB962C8B-B14F-4D97-AF65-F5344CB8AC3E}">
        <p14:creationId xmlns:p14="http://schemas.microsoft.com/office/powerpoint/2010/main" val="265606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A1988-E103-4ABA-8779-F1FC77973681}"/>
              </a:ext>
            </a:extLst>
          </p:cNvPr>
          <p:cNvGrpSpPr/>
          <p:nvPr/>
        </p:nvGrpSpPr>
        <p:grpSpPr>
          <a:xfrm>
            <a:off x="847724" y="0"/>
            <a:ext cx="10810067" cy="6858000"/>
            <a:chOff x="847724" y="0"/>
            <a:chExt cx="108100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B8AA8A-7225-4834-8D5B-78DF54931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724" y="0"/>
              <a:ext cx="1081006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4A75FB-4FEF-4F47-A0FC-6E857C622264}"/>
                </a:ext>
              </a:extLst>
            </p:cNvPr>
            <p:cNvSpPr/>
            <p:nvPr/>
          </p:nvSpPr>
          <p:spPr>
            <a:xfrm>
              <a:off x="1095375" y="276225"/>
              <a:ext cx="2962275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407C98-49BD-4FF6-8C8C-5173D12952AF}"/>
                </a:ext>
              </a:extLst>
            </p:cNvPr>
            <p:cNvSpPr/>
            <p:nvPr/>
          </p:nvSpPr>
          <p:spPr>
            <a:xfrm>
              <a:off x="6500814" y="109029"/>
              <a:ext cx="2962275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85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7BC26D-3A4D-49DC-9C02-EC4EF6DC3DA6}"/>
              </a:ext>
            </a:extLst>
          </p:cNvPr>
          <p:cNvGrpSpPr/>
          <p:nvPr/>
        </p:nvGrpSpPr>
        <p:grpSpPr>
          <a:xfrm>
            <a:off x="930027" y="0"/>
            <a:ext cx="10846837" cy="6858000"/>
            <a:chOff x="930027" y="0"/>
            <a:chExt cx="10846837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656586-7768-476D-876C-7E933832D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027" y="0"/>
              <a:ext cx="1084683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DC9791-9F13-40FE-9867-3074703BE479}"/>
                </a:ext>
              </a:extLst>
            </p:cNvPr>
            <p:cNvSpPr/>
            <p:nvPr/>
          </p:nvSpPr>
          <p:spPr>
            <a:xfrm>
              <a:off x="930027" y="249591"/>
              <a:ext cx="2962275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8EDE09-2E16-4C2F-A5C6-F86FF80C8321}"/>
                </a:ext>
              </a:extLst>
            </p:cNvPr>
            <p:cNvSpPr/>
            <p:nvPr/>
          </p:nvSpPr>
          <p:spPr>
            <a:xfrm>
              <a:off x="1116458" y="2825594"/>
              <a:ext cx="1706641" cy="29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1B6652-8401-47EB-B650-032E88A472FE}"/>
                </a:ext>
              </a:extLst>
            </p:cNvPr>
            <p:cNvSpPr/>
            <p:nvPr/>
          </p:nvSpPr>
          <p:spPr>
            <a:xfrm>
              <a:off x="1116458" y="5204349"/>
              <a:ext cx="1706641" cy="29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03A9CB-7516-40E9-B103-72C9640F1BA3}"/>
                </a:ext>
              </a:extLst>
            </p:cNvPr>
            <p:cNvSpPr/>
            <p:nvPr/>
          </p:nvSpPr>
          <p:spPr>
            <a:xfrm>
              <a:off x="6593059" y="253681"/>
              <a:ext cx="1706641" cy="29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9B20DF-7FAC-4FA3-85D5-A4D2F2B01B9A}"/>
                </a:ext>
              </a:extLst>
            </p:cNvPr>
            <p:cNvSpPr/>
            <p:nvPr/>
          </p:nvSpPr>
          <p:spPr>
            <a:xfrm>
              <a:off x="6719748" y="1255726"/>
              <a:ext cx="1706641" cy="29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CF2B0-A3B4-42CD-A8F7-38C95090034B}"/>
                </a:ext>
              </a:extLst>
            </p:cNvPr>
            <p:cNvSpPr/>
            <p:nvPr/>
          </p:nvSpPr>
          <p:spPr>
            <a:xfrm>
              <a:off x="6719748" y="2661125"/>
              <a:ext cx="1706641" cy="29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81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E8CDB-32F9-4D27-BA9D-F20EEDAF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6" y="0"/>
            <a:ext cx="1085170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45A639-E8DB-49C5-9B36-1E082CE1EDDE}"/>
              </a:ext>
            </a:extLst>
          </p:cNvPr>
          <p:cNvSpPr/>
          <p:nvPr/>
        </p:nvSpPr>
        <p:spPr>
          <a:xfrm>
            <a:off x="930027" y="249591"/>
            <a:ext cx="296227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F1FD1-ABC2-4086-AD90-80392616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2" y="0"/>
            <a:ext cx="1074691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5DD9FB-77D0-49DC-AB1F-E03CEF295F34}"/>
              </a:ext>
            </a:extLst>
          </p:cNvPr>
          <p:cNvSpPr/>
          <p:nvPr/>
        </p:nvSpPr>
        <p:spPr>
          <a:xfrm>
            <a:off x="554992" y="222959"/>
            <a:ext cx="296227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89942-CB89-4FC5-A7EB-BE75460A0F81}"/>
              </a:ext>
            </a:extLst>
          </p:cNvPr>
          <p:cNvSpPr/>
          <p:nvPr/>
        </p:nvSpPr>
        <p:spPr>
          <a:xfrm>
            <a:off x="839968" y="2610034"/>
            <a:ext cx="1983131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1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5DD5F4-9967-4346-9D80-D9CD9C526547}"/>
              </a:ext>
            </a:extLst>
          </p:cNvPr>
          <p:cNvGrpSpPr/>
          <p:nvPr/>
        </p:nvGrpSpPr>
        <p:grpSpPr>
          <a:xfrm>
            <a:off x="526418" y="0"/>
            <a:ext cx="10890738" cy="6858000"/>
            <a:chOff x="526418" y="0"/>
            <a:chExt cx="1089073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FEE3A1-7887-44C0-930D-EBDC71F1F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418" y="0"/>
              <a:ext cx="10890738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EA1DBE-20DD-410B-9D95-BD35D28DF01C}"/>
                </a:ext>
              </a:extLst>
            </p:cNvPr>
            <p:cNvSpPr/>
            <p:nvPr/>
          </p:nvSpPr>
          <p:spPr>
            <a:xfrm>
              <a:off x="554992" y="222959"/>
              <a:ext cx="2962275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3D50DB-576A-45BE-88DE-96FBACA0D0C8}"/>
                </a:ext>
              </a:extLst>
            </p:cNvPr>
            <p:cNvSpPr/>
            <p:nvPr/>
          </p:nvSpPr>
          <p:spPr>
            <a:xfrm>
              <a:off x="6353590" y="310718"/>
              <a:ext cx="2488569" cy="348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515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</dc:title>
  <dc:creator>Bethany Browning</dc:creator>
  <cp:lastModifiedBy>Bethany Browning</cp:lastModifiedBy>
  <cp:revision>1</cp:revision>
  <dcterms:created xsi:type="dcterms:W3CDTF">2021-02-01T09:14:28Z</dcterms:created>
  <dcterms:modified xsi:type="dcterms:W3CDTF">2021-02-01T09:22:53Z</dcterms:modified>
</cp:coreProperties>
</file>