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ew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start with a loop, then make a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curve.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slope down, slope back up. Slope down again and slope back up.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40363" t="23769" r="53780" b="69034"/>
          <a:stretch/>
        </p:blipFill>
        <p:spPr>
          <a:xfrm>
            <a:off x="457200" y="886690"/>
            <a:ext cx="2092036" cy="1445408"/>
          </a:xfrm>
          <a:prstGeom prst="rect">
            <a:avLst/>
          </a:prstGeom>
        </p:spPr>
      </p:pic>
      <p:sp>
        <p:nvSpPr>
          <p:cNvPr id="9" name="Arc 8"/>
          <p:cNvSpPr/>
          <p:nvPr/>
        </p:nvSpPr>
        <p:spPr>
          <a:xfrm rot="8875791">
            <a:off x="-43309" y="-53582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302328" y="1316180"/>
            <a:ext cx="27709" cy="360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udio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134"/>
    </mc:Choice>
    <mc:Fallback>
      <p:transition spd="slow" advTm="131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ew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59423" y="57214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threw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5564" y="446301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grew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chew</a:t>
            </a:r>
            <a:endParaRPr lang="en-GB" sz="2800" dirty="0">
              <a:latin typeface="Sassoon Penpals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43451" t="51989" r="21303" b="16950"/>
          <a:stretch/>
        </p:blipFill>
        <p:spPr>
          <a:xfrm>
            <a:off x="2366298" y="3268714"/>
            <a:ext cx="6684585" cy="3312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/>
          <a:srcRect l="40363" t="23769" r="53780" b="69034"/>
          <a:stretch/>
        </p:blipFill>
        <p:spPr>
          <a:xfrm>
            <a:off x="457200" y="886690"/>
            <a:ext cx="2092036" cy="1445408"/>
          </a:xfrm>
          <a:prstGeom prst="rect">
            <a:avLst/>
          </a:prstGeom>
        </p:spPr>
      </p:pic>
      <p:sp>
        <p:nvSpPr>
          <p:cNvPr id="21" name="Arc 20"/>
          <p:cNvSpPr/>
          <p:nvPr/>
        </p:nvSpPr>
        <p:spPr>
          <a:xfrm rot="8875791">
            <a:off x="-43309" y="-53582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302328" y="1316180"/>
            <a:ext cx="27709" cy="360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269"/>
    </mc:Choice>
    <mc:Fallback>
      <p:transition spd="slow" advTm="132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50</Words>
  <Application>Microsoft Office PowerPoint</Application>
  <PresentationFormat>A4 Paper (210x297 mm)</PresentationFormat>
  <Paragraphs>18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Lawson, Nicola</cp:lastModifiedBy>
  <cp:revision>68</cp:revision>
  <dcterms:created xsi:type="dcterms:W3CDTF">2021-01-12T12:51:38Z</dcterms:created>
  <dcterms:modified xsi:type="dcterms:W3CDTF">2021-02-24T12:44:44Z</dcterms:modified>
</cp:coreProperties>
</file>