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5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0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4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25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8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3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9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3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5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2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CD6358-0AB2-40D6-86ED-93C0C430F4E3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47D0F7-6F7F-4F11-A494-BBAD9370873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0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and Halving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8E2C28-7C53-4FB0-B819-C97BA00128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404664"/>
            <a:ext cx="7543801" cy="5464430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halve something we cut it or divide it into </a:t>
            </a:r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equal </a:t>
            </a:r>
            <a:r>
              <a:rPr lang="en-GB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</a:p>
          <a:p>
            <a:endParaRPr lang="en-GB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06590"/>
            <a:ext cx="3759620" cy="28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39798CB-9096-4D7F-8B0C-D2D349C87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06590"/>
            <a:ext cx="4756800" cy="259461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838639-38F8-4A85-A148-0A5A9F58F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93" y="476672"/>
            <a:ext cx="4993387" cy="4577272"/>
          </a:xfrm>
        </p:spPr>
      </p:pic>
      <p:sp>
        <p:nvSpPr>
          <p:cNvPr id="6" name="TextBox 5"/>
          <p:cNvSpPr txBox="1"/>
          <p:nvPr/>
        </p:nvSpPr>
        <p:spPr>
          <a:xfrm>
            <a:off x="5816347" y="1340768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of the 2 halves is blue. So we can write……..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4149080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>
                <a:solidFill>
                  <a:srgbClr val="080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GB" sz="4800" dirty="0">
                <a:solidFill>
                  <a:srgbClr val="080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of the circle is blue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BA2876-0420-4D11-AA7C-41AF8E63C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6632"/>
            <a:ext cx="4381500" cy="2628900"/>
          </a:xfrm>
        </p:spPr>
      </p:pic>
      <p:sp>
        <p:nvSpPr>
          <p:cNvPr id="5" name="TextBox 4"/>
          <p:cNvSpPr txBox="1"/>
          <p:nvPr/>
        </p:nvSpPr>
        <p:spPr>
          <a:xfrm>
            <a:off x="5796136" y="908720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glass is …..</a:t>
            </a:r>
          </a:p>
          <a:p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 and</a:t>
            </a:r>
          </a:p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empty!</a:t>
            </a:r>
          </a:p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706" y="3446139"/>
            <a:ext cx="3954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80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halves make a whole glass!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538118-2009-4BC9-A0FC-A6BB34BDA9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48" y="440018"/>
            <a:ext cx="8429560" cy="1152525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find half of numbers……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54821"/>
            <a:ext cx="2048228" cy="115212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171212"/>
            <a:ext cx="2048228" cy="115212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28875"/>
            <a:ext cx="2047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795" y="2428875"/>
            <a:ext cx="2047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196751"/>
            <a:ext cx="2047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683" y="1196752"/>
            <a:ext cx="2047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583" y="3899664"/>
            <a:ext cx="4264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80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eat half of these bananas how many will I have left?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436510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because half of 6 is 3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F2AF8D-9926-471C-BE40-AA437C6C0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9"/>
            <a:ext cx="1440160" cy="156063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111" y="2356680"/>
            <a:ext cx="14382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145" y="2276872"/>
            <a:ext cx="14382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20093"/>
            <a:ext cx="14382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83371"/>
            <a:ext cx="14382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973007"/>
            <a:ext cx="14382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336" y="332656"/>
            <a:ext cx="14382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14382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796" y="4010979"/>
            <a:ext cx="8192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80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has this much money. If he gives Ethan</a:t>
            </a:r>
          </a:p>
          <a:p>
            <a:r>
              <a:rPr lang="en-GB" sz="3200" dirty="0">
                <a:solidFill>
                  <a:srgbClr val="080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half, how much money does Ethan have?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5261792"/>
            <a:ext cx="783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 has £4 because half of  8 is 4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5BDF92-AEE2-4241-A9A1-EA4CD7E86A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76895"/>
              </p:ext>
            </p:extLst>
          </p:nvPr>
        </p:nvGraphicFramePr>
        <p:xfrm>
          <a:off x="395536" y="332656"/>
          <a:ext cx="8229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8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3" y="2129893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80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colour in half of this pattern.</a:t>
            </a:r>
          </a:p>
          <a:p>
            <a:r>
              <a:rPr lang="en-GB" sz="3600" dirty="0">
                <a:solidFill>
                  <a:srgbClr val="080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many rectangles do I need to colour in?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29060"/>
              </p:ext>
            </p:extLst>
          </p:nvPr>
        </p:nvGraphicFramePr>
        <p:xfrm>
          <a:off x="398025" y="3884219"/>
          <a:ext cx="8229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8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63688" y="5530139"/>
            <a:ext cx="625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5 because half of 10 is 5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EB3345-7E86-4BA2-B2A7-0EDBE4F41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3790468"/>
          </a:xfrm>
        </p:spPr>
        <p:txBody>
          <a:bodyPr>
            <a:normAutofit/>
          </a:bodyPr>
          <a:lstStyle/>
          <a:p>
            <a:r>
              <a:rPr lang="en-GB" dirty="0"/>
              <a:t>Now find the sheet ‘Half true or false (alternative maths) and complete the task.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CC99BE-947D-46F3-BB94-CE1E5900D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5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</TotalTime>
  <Words>162</Words>
  <Application>Microsoft Office PowerPoint</Application>
  <PresentationFormat>On-screen Show (4:3)</PresentationFormat>
  <Paragraphs>23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Half and Halving</vt:lpstr>
      <vt:lpstr>PowerPoint Presentation</vt:lpstr>
      <vt:lpstr>PowerPoint Presentation</vt:lpstr>
      <vt:lpstr>PowerPoint Presentation</vt:lpstr>
      <vt:lpstr>We can find half of numbers…… </vt:lpstr>
      <vt:lpstr>PowerPoint Presentation</vt:lpstr>
      <vt:lpstr>PowerPoint Presentation</vt:lpstr>
      <vt:lpstr>Now find the sheet ‘Half true or false (alternative maths) and complete the task.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Halving</dc:title>
  <dc:creator>Steve</dc:creator>
  <cp:lastModifiedBy>Linda Hall</cp:lastModifiedBy>
  <cp:revision>14</cp:revision>
  <dcterms:created xsi:type="dcterms:W3CDTF">2015-03-21T09:41:12Z</dcterms:created>
  <dcterms:modified xsi:type="dcterms:W3CDTF">2021-01-16T22:26:59Z</dcterms:modified>
</cp:coreProperties>
</file>