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4" r:id="rId5"/>
    <p:sldId id="259" r:id="rId6"/>
    <p:sldId id="260" r:id="rId7"/>
    <p:sldId id="26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11.m4a"/><Relationship Id="rId18" Type="http://schemas.openxmlformats.org/officeDocument/2006/relationships/audio" Target="../media/media13.m4a"/><Relationship Id="rId26" Type="http://schemas.openxmlformats.org/officeDocument/2006/relationships/audio" Target="../media/media17.m4a"/><Relationship Id="rId3" Type="http://schemas.microsoft.com/office/2007/relationships/media" Target="../media/media6.m4a"/><Relationship Id="rId21" Type="http://schemas.microsoft.com/office/2007/relationships/media" Target="../media/media15.m4a"/><Relationship Id="rId34" Type="http://schemas.openxmlformats.org/officeDocument/2006/relationships/image" Target="../media/image3.png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17" Type="http://schemas.microsoft.com/office/2007/relationships/media" Target="../media/media13.m4a"/><Relationship Id="rId25" Type="http://schemas.microsoft.com/office/2007/relationships/media" Target="../media/media17.m4a"/><Relationship Id="rId3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6" Type="http://schemas.openxmlformats.org/officeDocument/2006/relationships/audio" Target="../media/media12.m4a"/><Relationship Id="rId20" Type="http://schemas.openxmlformats.org/officeDocument/2006/relationships/audio" Target="../media/media14.m4a"/><Relationship Id="rId29" Type="http://schemas.microsoft.com/office/2007/relationships/media" Target="../media/media19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microsoft.com/office/2007/relationships/media" Target="../media/media10.m4a"/><Relationship Id="rId24" Type="http://schemas.openxmlformats.org/officeDocument/2006/relationships/audio" Target="../media/media16.m4a"/><Relationship Id="rId32" Type="http://schemas.openxmlformats.org/officeDocument/2006/relationships/audio" Target="../media/media20.m4a"/><Relationship Id="rId5" Type="http://schemas.microsoft.com/office/2007/relationships/media" Target="../media/media7.m4a"/><Relationship Id="rId15" Type="http://schemas.microsoft.com/office/2007/relationships/media" Target="../media/media12.m4a"/><Relationship Id="rId23" Type="http://schemas.microsoft.com/office/2007/relationships/media" Target="../media/media16.m4a"/><Relationship Id="rId28" Type="http://schemas.openxmlformats.org/officeDocument/2006/relationships/audio" Target="../media/media18.m4a"/><Relationship Id="rId10" Type="http://schemas.openxmlformats.org/officeDocument/2006/relationships/audio" Target="../media/media9.m4a"/><Relationship Id="rId19" Type="http://schemas.microsoft.com/office/2007/relationships/media" Target="../media/media14.m4a"/><Relationship Id="rId31" Type="http://schemas.microsoft.com/office/2007/relationships/media" Target="../media/media20.m4a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14" Type="http://schemas.openxmlformats.org/officeDocument/2006/relationships/audio" Target="../media/media11.m4a"/><Relationship Id="rId22" Type="http://schemas.openxmlformats.org/officeDocument/2006/relationships/audio" Target="../media/media15.m4a"/><Relationship Id="rId27" Type="http://schemas.microsoft.com/office/2007/relationships/media" Target="../media/media18.m4a"/><Relationship Id="rId30" Type="http://schemas.openxmlformats.org/officeDocument/2006/relationships/audio" Target="../media/media19.m4a"/><Relationship Id="rId8" Type="http://schemas.openxmlformats.org/officeDocument/2006/relationships/audio" Target="../media/media8.m4a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DF15E-F464-4AD6-AEB5-60E992C7A310}"/>
              </a:ext>
            </a:extLst>
          </p:cNvPr>
          <p:cNvSpPr txBox="1"/>
          <p:nvPr/>
        </p:nvSpPr>
        <p:spPr>
          <a:xfrm>
            <a:off x="6095999" y="331816"/>
            <a:ext cx="60007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‘What’s in the woods?’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is in the words: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is in: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F4BD7F-9B2C-4876-8BD3-A52D63C23D4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6412" t="20855" r="36305" b="15665"/>
          <a:stretch/>
        </p:blipFill>
        <p:spPr>
          <a:xfrm>
            <a:off x="406674" y="132522"/>
            <a:ext cx="4913227" cy="6427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CDEE37-0410-4627-8CBE-9F7EB8DD8F8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455" t="41815" r="62504" b="55029"/>
          <a:stretch/>
        </p:blipFill>
        <p:spPr>
          <a:xfrm>
            <a:off x="6200996" y="2118419"/>
            <a:ext cx="465618" cy="3917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4AE020-0A1A-436A-BDD0-32ADB671128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1990" t="41947" r="44969" b="55102"/>
          <a:stretch/>
        </p:blipFill>
        <p:spPr>
          <a:xfrm>
            <a:off x="6200995" y="1237840"/>
            <a:ext cx="465619" cy="366281"/>
          </a:xfrm>
          <a:prstGeom prst="rect">
            <a:avLst/>
          </a:prstGeom>
        </p:spPr>
      </p:pic>
      <p:pic>
        <p:nvPicPr>
          <p:cNvPr id="20" name="oo">
            <a:hlinkClick r:id="" action="ppaction://media"/>
            <a:extLst>
              <a:ext uri="{FF2B5EF4-FFF2-40B4-BE49-F238E27FC236}">
                <a16:creationId xmlns:a16="http://schemas.microsoft.com/office/drawing/2014/main" id="{C8102BAA-B1D6-48D0-A6C8-1967FA6A53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60631" y="1217787"/>
            <a:ext cx="609600" cy="609600"/>
          </a:xfrm>
          <a:prstGeom prst="rect">
            <a:avLst/>
          </a:prstGeom>
        </p:spPr>
      </p:pic>
      <p:pic>
        <p:nvPicPr>
          <p:cNvPr id="21" name="oo 2">
            <a:hlinkClick r:id="" action="ppaction://media"/>
            <a:extLst>
              <a:ext uri="{FF2B5EF4-FFF2-40B4-BE49-F238E27FC236}">
                <a16:creationId xmlns:a16="http://schemas.microsoft.com/office/drawing/2014/main" id="{951AB68B-E9E8-4523-BBBB-66D0A942CC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8756" y="2009482"/>
            <a:ext cx="609600" cy="609600"/>
          </a:xfrm>
          <a:prstGeom prst="rect">
            <a:avLst/>
          </a:prstGeom>
        </p:spPr>
      </p:pic>
      <p:pic>
        <p:nvPicPr>
          <p:cNvPr id="22" name="words">
            <a:hlinkClick r:id="" action="ppaction://media"/>
            <a:extLst>
              <a:ext uri="{FF2B5EF4-FFF2-40B4-BE49-F238E27FC236}">
                <a16:creationId xmlns:a16="http://schemas.microsoft.com/office/drawing/2014/main" id="{772B92C3-CA2E-42B2-9688-5225C979CFC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8756" y="3245910"/>
            <a:ext cx="609600" cy="609600"/>
          </a:xfrm>
          <a:prstGeom prst="rect">
            <a:avLst/>
          </a:prstGeom>
        </p:spPr>
      </p:pic>
      <p:pic>
        <p:nvPicPr>
          <p:cNvPr id="23" name="words 2">
            <a:hlinkClick r:id="" action="ppaction://media"/>
            <a:extLst>
              <a:ext uri="{FF2B5EF4-FFF2-40B4-BE49-F238E27FC236}">
                <a16:creationId xmlns:a16="http://schemas.microsoft.com/office/drawing/2014/main" id="{F1E9DD10-AD54-4D6D-A332-48EF58BABB2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60631" y="4882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1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32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F7BC20-A913-4E5D-939D-6A5000F36FB4}"/>
              </a:ext>
            </a:extLst>
          </p:cNvPr>
          <p:cNvSpPr txBox="1">
            <a:spLocks/>
          </p:cNvSpPr>
          <p:nvPr/>
        </p:nvSpPr>
        <p:spPr>
          <a:xfrm>
            <a:off x="545431" y="780837"/>
            <a:ext cx="10058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you write two words with one of the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sounds in?</a:t>
            </a:r>
          </a:p>
          <a:p>
            <a:pPr algn="l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can you see? What type of book is it?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73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48386A-3AD2-4A29-9832-64F6DA7019F8}"/>
              </a:ext>
            </a:extLst>
          </p:cNvPr>
          <p:cNvSpPr txBox="1"/>
          <p:nvPr/>
        </p:nvSpPr>
        <p:spPr>
          <a:xfrm>
            <a:off x="0" y="0"/>
            <a:ext cx="91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154" y="1107583"/>
            <a:ext cx="53241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habitat		     construct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ms		     tr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tops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sunl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blo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1328" y="1107582"/>
            <a:ext cx="6658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GB" sz="24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ere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at’s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ere</a:t>
            </a:r>
          </a:p>
        </p:txBody>
      </p:sp>
      <p:pic>
        <p:nvPicPr>
          <p:cNvPr id="36" name="habitat">
            <a:hlinkClick r:id="" action="ppaction://media"/>
            <a:extLst>
              <a:ext uri="{FF2B5EF4-FFF2-40B4-BE49-F238E27FC236}">
                <a16:creationId xmlns:a16="http://schemas.microsoft.com/office/drawing/2014/main" id="{287B4AB4-13BA-4F2E-A15B-4A9102783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085473" y="1728537"/>
            <a:ext cx="609600" cy="609600"/>
          </a:xfrm>
          <a:prstGeom prst="rect">
            <a:avLst/>
          </a:prstGeom>
        </p:spPr>
      </p:pic>
      <p:pic>
        <p:nvPicPr>
          <p:cNvPr id="37" name="mushrooms">
            <a:hlinkClick r:id="" action="ppaction://media"/>
            <a:extLst>
              <a:ext uri="{FF2B5EF4-FFF2-40B4-BE49-F238E27FC236}">
                <a16:creationId xmlns:a16="http://schemas.microsoft.com/office/drawing/2014/main" id="{D4F1A4F6-1288-4494-B94F-42EBE08208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390273" y="2614723"/>
            <a:ext cx="609600" cy="609600"/>
          </a:xfrm>
          <a:prstGeom prst="rect">
            <a:avLst/>
          </a:prstGeom>
        </p:spPr>
      </p:pic>
      <p:pic>
        <p:nvPicPr>
          <p:cNvPr id="38" name="sunlight">
            <a:hlinkClick r:id="" action="ppaction://media"/>
            <a:extLst>
              <a:ext uri="{FF2B5EF4-FFF2-40B4-BE49-F238E27FC236}">
                <a16:creationId xmlns:a16="http://schemas.microsoft.com/office/drawing/2014/main" id="{0B610B5E-C026-425B-B620-7A88757F40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085473" y="3314137"/>
            <a:ext cx="609600" cy="609600"/>
          </a:xfrm>
          <a:prstGeom prst="rect">
            <a:avLst/>
          </a:prstGeom>
        </p:spPr>
      </p:pic>
      <p:pic>
        <p:nvPicPr>
          <p:cNvPr id="39" name="dead">
            <a:hlinkClick r:id="" action="ppaction://media"/>
            <a:extLst>
              <a:ext uri="{FF2B5EF4-FFF2-40B4-BE49-F238E27FC236}">
                <a16:creationId xmlns:a16="http://schemas.microsoft.com/office/drawing/2014/main" id="{F4D8A7BC-E9B2-4455-948F-C9421C216D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780568" y="4013551"/>
            <a:ext cx="609600" cy="609600"/>
          </a:xfrm>
          <a:prstGeom prst="rect">
            <a:avLst/>
          </a:prstGeom>
        </p:spPr>
      </p:pic>
      <p:pic>
        <p:nvPicPr>
          <p:cNvPr id="40" name="brook">
            <a:hlinkClick r:id="" action="ppaction://media"/>
            <a:extLst>
              <a:ext uri="{FF2B5EF4-FFF2-40B4-BE49-F238E27FC236}">
                <a16:creationId xmlns:a16="http://schemas.microsoft.com/office/drawing/2014/main" id="{9CB0DA5A-8CFA-4BED-9F34-6E35A6B7513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780568" y="4735193"/>
            <a:ext cx="609600" cy="609600"/>
          </a:xfrm>
          <a:prstGeom prst="rect">
            <a:avLst/>
          </a:prstGeom>
        </p:spPr>
      </p:pic>
      <p:pic>
        <p:nvPicPr>
          <p:cNvPr id="41" name="blossom">
            <a:hlinkClick r:id="" action="ppaction://media"/>
            <a:extLst>
              <a:ext uri="{FF2B5EF4-FFF2-40B4-BE49-F238E27FC236}">
                <a16:creationId xmlns:a16="http://schemas.microsoft.com/office/drawing/2014/main" id="{3EE91B0D-B6C1-4E47-AB70-E7E261F83AB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780568" y="5456835"/>
            <a:ext cx="609600" cy="609600"/>
          </a:xfrm>
          <a:prstGeom prst="rect">
            <a:avLst/>
          </a:prstGeom>
        </p:spPr>
      </p:pic>
      <p:pic>
        <p:nvPicPr>
          <p:cNvPr id="42" name="blooms">
            <a:hlinkClick r:id="" action="ppaction://media"/>
            <a:extLst>
              <a:ext uri="{FF2B5EF4-FFF2-40B4-BE49-F238E27FC236}">
                <a16:creationId xmlns:a16="http://schemas.microsoft.com/office/drawing/2014/main" id="{D0495337-ED5E-4250-BA50-13C888370E2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780568" y="6152351"/>
            <a:ext cx="609600" cy="609600"/>
          </a:xfrm>
          <a:prstGeom prst="rect">
            <a:avLst/>
          </a:prstGeom>
        </p:spPr>
      </p:pic>
      <p:pic>
        <p:nvPicPr>
          <p:cNvPr id="43" name="construct">
            <a:hlinkClick r:id="" action="ppaction://media"/>
            <a:extLst>
              <a:ext uri="{FF2B5EF4-FFF2-40B4-BE49-F238E27FC236}">
                <a16:creationId xmlns:a16="http://schemas.microsoft.com/office/drawing/2014/main" id="{CB4FE1F6-837B-4E08-A4E2-654F6899686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245873" y="1728537"/>
            <a:ext cx="609600" cy="609600"/>
          </a:xfrm>
          <a:prstGeom prst="rect">
            <a:avLst/>
          </a:prstGeom>
        </p:spPr>
      </p:pic>
      <p:pic>
        <p:nvPicPr>
          <p:cNvPr id="44" name="treetops">
            <a:hlinkClick r:id="" action="ppaction://media"/>
            <a:extLst>
              <a:ext uri="{FF2B5EF4-FFF2-40B4-BE49-F238E27FC236}">
                <a16:creationId xmlns:a16="http://schemas.microsoft.com/office/drawing/2014/main" id="{DFA22175-AB8F-4A0F-9AA1-BF4FC618965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245873" y="2573615"/>
            <a:ext cx="609600" cy="609600"/>
          </a:xfrm>
          <a:prstGeom prst="rect">
            <a:avLst/>
          </a:prstGeom>
        </p:spPr>
      </p:pic>
      <p:pic>
        <p:nvPicPr>
          <p:cNvPr id="45" name="where">
            <a:hlinkClick r:id="" action="ppaction://media"/>
            <a:extLst>
              <a:ext uri="{FF2B5EF4-FFF2-40B4-BE49-F238E27FC236}">
                <a16:creationId xmlns:a16="http://schemas.microsoft.com/office/drawing/2014/main" id="{EAB9D16D-5D10-4CA5-A4E4-751C5C141DE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085325" y="1728537"/>
            <a:ext cx="609600" cy="609600"/>
          </a:xfrm>
          <a:prstGeom prst="rect">
            <a:avLst/>
          </a:prstGeom>
        </p:spPr>
      </p:pic>
      <p:pic>
        <p:nvPicPr>
          <p:cNvPr id="46" name="they">
            <a:hlinkClick r:id="" action="ppaction://media"/>
            <a:extLst>
              <a:ext uri="{FF2B5EF4-FFF2-40B4-BE49-F238E27FC236}">
                <a16:creationId xmlns:a16="http://schemas.microsoft.com/office/drawing/2014/main" id="{1809BB70-9978-4AD9-98EF-F67F5B910FE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101578" y="2495128"/>
            <a:ext cx="609600" cy="609600"/>
          </a:xfrm>
          <a:prstGeom prst="rect">
            <a:avLst/>
          </a:prstGeom>
        </p:spPr>
      </p:pic>
      <p:pic>
        <p:nvPicPr>
          <p:cNvPr id="47" name="whats">
            <a:hlinkClick r:id="" action="ppaction://media"/>
            <a:extLst>
              <a:ext uri="{FF2B5EF4-FFF2-40B4-BE49-F238E27FC236}">
                <a16:creationId xmlns:a16="http://schemas.microsoft.com/office/drawing/2014/main" id="{A3B88F6E-BFD1-4C75-B7B9-D989D819CDC2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101578" y="3204710"/>
            <a:ext cx="609600" cy="609600"/>
          </a:xfrm>
          <a:prstGeom prst="rect">
            <a:avLst/>
          </a:prstGeom>
        </p:spPr>
      </p:pic>
      <p:pic>
        <p:nvPicPr>
          <p:cNvPr id="48" name="are">
            <a:hlinkClick r:id="" action="ppaction://media"/>
            <a:extLst>
              <a:ext uri="{FF2B5EF4-FFF2-40B4-BE49-F238E27FC236}">
                <a16:creationId xmlns:a16="http://schemas.microsoft.com/office/drawing/2014/main" id="{45D08778-19CF-43FA-A194-9BA90774A62B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101578" y="3981327"/>
            <a:ext cx="609600" cy="609600"/>
          </a:xfrm>
          <a:prstGeom prst="rect">
            <a:avLst/>
          </a:prstGeom>
        </p:spPr>
      </p:pic>
      <p:pic>
        <p:nvPicPr>
          <p:cNvPr id="49" name="cold">
            <a:hlinkClick r:id="" action="ppaction://media"/>
            <a:extLst>
              <a:ext uri="{FF2B5EF4-FFF2-40B4-BE49-F238E27FC236}">
                <a16:creationId xmlns:a16="http://schemas.microsoft.com/office/drawing/2014/main" id="{E411F104-59A8-41C8-94B2-5A3140C02CB8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101578" y="4623151"/>
            <a:ext cx="609600" cy="609600"/>
          </a:xfrm>
          <a:prstGeom prst="rect">
            <a:avLst/>
          </a:prstGeom>
        </p:spPr>
      </p:pic>
      <p:pic>
        <p:nvPicPr>
          <p:cNvPr id="50" name="some">
            <a:hlinkClick r:id="" action="ppaction://media"/>
            <a:extLst>
              <a:ext uri="{FF2B5EF4-FFF2-40B4-BE49-F238E27FC236}">
                <a16:creationId xmlns:a16="http://schemas.microsoft.com/office/drawing/2014/main" id="{FAEDECD8-C43D-4671-9ED6-4452D8750ABE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109336" y="5376722"/>
            <a:ext cx="609600" cy="609600"/>
          </a:xfrm>
          <a:prstGeom prst="rect">
            <a:avLst/>
          </a:prstGeom>
        </p:spPr>
      </p:pic>
      <p:pic>
        <p:nvPicPr>
          <p:cNvPr id="51" name="there">
            <a:hlinkClick r:id="" action="ppaction://media"/>
            <a:extLst>
              <a:ext uri="{FF2B5EF4-FFF2-40B4-BE49-F238E27FC236}">
                <a16:creationId xmlns:a16="http://schemas.microsoft.com/office/drawing/2014/main" id="{184CCBB3-C550-4501-BD33-A7C6F9F13AC7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109336" y="6130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3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7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16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3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8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60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67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35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77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9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85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609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26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84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83AF9-2A6A-45D5-9954-F8AF89739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417095"/>
            <a:ext cx="10952747" cy="57598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This is the key vocabulary you will read in this book. Talk to someone at home about what the words mean.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33095-2361-461B-BE3C-9EFA4315F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9" t="25252" r="52237" b="19048"/>
          <a:stretch/>
        </p:blipFill>
        <p:spPr>
          <a:xfrm>
            <a:off x="1892967" y="1291765"/>
            <a:ext cx="7555831" cy="532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9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00B1B3-F51A-4541-BB87-D88C0F609CAC}"/>
              </a:ext>
            </a:extLst>
          </p:cNvPr>
          <p:cNvSpPr txBox="1"/>
          <p:nvPr/>
        </p:nvSpPr>
        <p:spPr>
          <a:xfrm>
            <a:off x="5682314" y="368969"/>
            <a:ext cx="60765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Write down all of the words you can see with the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sound we are learning today.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is a wood?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71E46D-3E15-4CC8-8422-249605C95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1272" r="21974" b="14369"/>
          <a:stretch/>
        </p:blipFill>
        <p:spPr>
          <a:xfrm>
            <a:off x="433137" y="368969"/>
            <a:ext cx="4609800" cy="59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1D472-7255-400C-8785-AFB9F7F727AD}"/>
              </a:ext>
            </a:extLst>
          </p:cNvPr>
          <p:cNvSpPr txBox="1"/>
          <p:nvPr/>
        </p:nvSpPr>
        <p:spPr>
          <a:xfrm>
            <a:off x="265042" y="5910470"/>
            <a:ext cx="1155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Where do mushrooms grow well?		What is at the bottom of a brook?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they not need?				What drinks from a brook?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300C35-3EE7-459D-8111-350ACC820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32" t="21740" r="22237" b="15539"/>
          <a:stretch/>
        </p:blipFill>
        <p:spPr>
          <a:xfrm>
            <a:off x="1138989" y="-1"/>
            <a:ext cx="9111916" cy="582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F0D2C0-8CFB-4CA2-9BCA-6209249C6FE9}"/>
              </a:ext>
            </a:extLst>
          </p:cNvPr>
          <p:cNvSpPr txBox="1"/>
          <p:nvPr/>
        </p:nvSpPr>
        <p:spPr>
          <a:xfrm>
            <a:off x="0" y="6027003"/>
            <a:ext cx="12336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does a cherry tree bloom?		 What happens to branches when it is too hot?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does it have lots of?			 What can you build with sticks?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2BE2E5-7AE3-4612-9201-C45DF587E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69" t="23145" r="22106" b="15074"/>
          <a:stretch/>
        </p:blipFill>
        <p:spPr>
          <a:xfrm>
            <a:off x="1283369" y="0"/>
            <a:ext cx="9127958" cy="57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A23F91-ABCF-4516-BF0E-BEA59C2A6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1975" r="21711" b="15539"/>
          <a:stretch/>
        </p:blipFill>
        <p:spPr>
          <a:xfrm>
            <a:off x="1532021" y="0"/>
            <a:ext cx="8871284" cy="5586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57E9A-2FB7-4429-BDB0-D30ECD551C3B}"/>
              </a:ext>
            </a:extLst>
          </p:cNvPr>
          <p:cNvSpPr txBox="1"/>
          <p:nvPr/>
        </p:nvSpPr>
        <p:spPr>
          <a:xfrm>
            <a:off x="1090863" y="5586398"/>
            <a:ext cx="1110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Robins have?		What can you do on paths that are high up?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they feed on?</a:t>
            </a:r>
          </a:p>
        </p:txBody>
      </p:sp>
    </p:spTree>
    <p:extLst>
      <p:ext uri="{BB962C8B-B14F-4D97-AF65-F5344CB8AC3E}">
        <p14:creationId xmlns:p14="http://schemas.microsoft.com/office/powerpoint/2010/main" val="265105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EB8F-5958-4084-861D-1BF38D857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1662" y="625642"/>
            <a:ext cx="3862137" cy="555132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can you tell me about a squirrel using this page?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can you find in the woods?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BF1CF-C088-4DA7-8CDE-1C6AFF331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3" t="23613" r="50000" b="16007"/>
          <a:stretch/>
        </p:blipFill>
        <p:spPr>
          <a:xfrm>
            <a:off x="838201" y="59926"/>
            <a:ext cx="5406189" cy="67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74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279</Words>
  <Application>Microsoft Office PowerPoint</Application>
  <PresentationFormat>Widescreen</PresentationFormat>
  <Paragraphs>67</Paragraphs>
  <Slides>9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49</cp:revision>
  <dcterms:created xsi:type="dcterms:W3CDTF">2021-01-19T19:25:29Z</dcterms:created>
  <dcterms:modified xsi:type="dcterms:W3CDTF">2021-02-03T12:19:38Z</dcterms:modified>
</cp:coreProperties>
</file>