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71" r:id="rId12"/>
    <p:sldId id="266" r:id="rId13"/>
    <p:sldId id="265" r:id="rId14"/>
    <p:sldId id="267" r:id="rId15"/>
    <p:sldId id="270" r:id="rId16"/>
    <p:sldId id="268" r:id="rId17"/>
    <p:sldId id="272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2040B-EA43-46BD-9177-8E2E4AC77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74628-852C-48AC-B51B-26D9046DB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1F0F8-D86B-49C4-9F84-F4209ED54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CABF6-5521-4CD8-B28E-BB01D3FCD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A4388-CBCD-4A7B-814A-0A91A4B7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97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9DD1-55B9-49D7-B3EC-EE2E1D0D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EA4C02-EDB5-4642-8594-E6DD10522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C292E-AD84-4307-89B4-8002D7579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6CE71-29B0-42BE-8C21-A75CFCDB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2EC35-58C9-487C-8EF0-0DC085B5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24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E32516-7023-42C6-BF7F-F421F6225C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59804-1B93-455B-9E88-D93EEBB61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F8817-E30A-47FC-A8ED-7077A5B9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4C3D3-0604-4421-94DF-A2CAEA04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B255F-3EBA-4D13-8DAA-7A85F18E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01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DA24-0FDD-43B4-A61D-B64832B7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1E47F-BE6A-41A9-880B-CB0C2D20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3F58E-2D91-4555-A728-09202EFC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AD1CA-2395-4F5E-968E-75721EA21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10CFE-D13E-45F0-A54D-B33D0A18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70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163B4-7632-48FA-B77C-959A0F6A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B07A8-ECD0-47A2-B8F6-B025F666D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4C1CC-7E21-4511-BC1D-B65EB727D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0C5FD-0A54-4186-B868-5C6E42A1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E7ECB-0CB5-4561-AACA-36AC8ABA4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63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F99E8-77B3-456B-9DD5-AE9466536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56D86-E4DD-47D5-89F1-327008E8F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E48E4-5363-47BD-9BED-1DC5D5E66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2854B-5D1B-476F-A922-A497D6154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B1D1E-02C1-46A8-8155-C4BD663F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5D738-1A48-4DEB-90EF-8036CD960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21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1FAC-0536-4D83-B9FC-FF3CC77F1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C3BAF-D421-4A8E-94C0-5AC3610FC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78C20-F6E7-47A3-8BC0-B9A65C3C0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28697E-4203-428A-9D6A-2B5AD73C7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AD0235-2B0A-4663-8FE7-B7A7BCA85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563569-EC95-44EB-A946-D1CDD470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0BA1AA-4C0F-4109-8A3E-DD73A555B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D62-7DCC-4823-B308-7C4F9DF53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60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2EA33-F761-4069-A214-E94FE7B05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4207F4-563C-4DBC-B175-59C51B65A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956CD-E1B9-4CDB-8727-EA38B7C67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52E17-2A3B-420D-81F0-AF114A72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52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BF1E8E-77F0-4202-B744-7A2B00AA8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62FC1A-2491-4618-9D72-F97068F26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D92C3-4877-42B6-90E4-DA1B0EB7B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65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F1B0-9B0E-4819-BAD0-0484951ED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D8B5E-1E3C-473B-A1B4-48F9E7EFF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C9282-4916-4383-9CB8-9943A2707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92150-F95C-428D-88D9-60644327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9C831-55EC-44C8-8BCD-46CD3C58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78787-B69D-4650-8C37-21EA86A07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64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95C7-E205-420F-98B3-7FC6B10AC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8DCDAE-01AF-4FA9-B752-856F50751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38BF6-187E-477B-A3C0-C42F7CE70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092F5-08A3-424E-BD26-11CE3EEC0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FEEA-6CAD-44FF-8AB2-70EAF2BA3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B24E8-CF98-42CD-B456-6A4781510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84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6C20AF-BC70-4D6C-AAAC-74DE19D46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AE5FC-EF44-4464-AA49-1F782D384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F5A0A-7419-4176-8AB0-505997B44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DB6F0-A040-4C6B-9CAC-E7E64EAD424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8C5EF-31B5-4696-9941-7A336A77B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F7B22-A692-446F-9557-BDF6CF293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05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AC8A9-A2CF-406B-A2BB-7D3326508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784" y="404734"/>
            <a:ext cx="11347554" cy="3105229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Learning intention:</a:t>
            </a:r>
            <a:br>
              <a:rPr lang="en-GB" dirty="0"/>
            </a:br>
            <a:r>
              <a:rPr lang="en-GB" dirty="0"/>
              <a:t>To identify and describe properties of 3D shapes, including the number of edges, vertices and faces. 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EED928C-ED26-4AA8-9736-A7ADD8024A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83"/>
    </mc:Choice>
    <mc:Fallback>
      <p:transition spd="slow" advTm="114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931F6D-533D-4B93-9DCC-EE5BE5BB30E5}"/>
              </a:ext>
            </a:extLst>
          </p:cNvPr>
          <p:cNvSpPr txBox="1"/>
          <p:nvPr/>
        </p:nvSpPr>
        <p:spPr>
          <a:xfrm>
            <a:off x="449705" y="554636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might say things like: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has triangle on it. </a:t>
            </a:r>
          </a:p>
          <a:p>
            <a:r>
              <a:rPr lang="en-GB" dirty="0"/>
              <a:t>We would say it has triangle faces.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is green.</a:t>
            </a:r>
          </a:p>
          <a:p>
            <a:r>
              <a:rPr lang="en-GB" dirty="0"/>
              <a:t>Pyramids can also be different colours and sizes.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has corners.</a:t>
            </a:r>
          </a:p>
          <a:p>
            <a:r>
              <a:rPr lang="en-GB" dirty="0"/>
              <a:t>On 3D shapes we call these vertices. </a:t>
            </a:r>
          </a:p>
          <a:p>
            <a:endParaRPr lang="en-GB" dirty="0"/>
          </a:p>
          <a:p>
            <a:r>
              <a:rPr lang="en-GB" dirty="0"/>
              <a:t>Can you count  how many vertices the pyramid has?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1064644-2094-4C47-A2F3-8D7FA1760F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7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412"/>
    </mc:Choice>
    <mc:Fallback>
      <p:transition spd="slow" advTm="154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BDF759-A749-46E4-BCEA-A90A21B22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203" y="556431"/>
            <a:ext cx="5291592" cy="17444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3153B0-92AD-4252-A420-348A88D43C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929" y="2300912"/>
            <a:ext cx="8926142" cy="4291761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5CF79B80-54E5-4ED2-9703-0C769DBE08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22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15"/>
    </mc:Choice>
    <mc:Fallback>
      <p:transition spd="slow" advTm="120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578C89-CAFD-4F0A-9AC9-280C4A995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754" y="210435"/>
            <a:ext cx="8394491" cy="38415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965119-B4DF-4ED8-887B-37A34D4DF4F2}"/>
              </a:ext>
            </a:extLst>
          </p:cNvPr>
          <p:cNvSpPr txBox="1"/>
          <p:nvPr/>
        </p:nvSpPr>
        <p:spPr>
          <a:xfrm>
            <a:off x="1798820" y="4527030"/>
            <a:ext cx="8484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This shape is the odd one out because it is a cuboid. The other shapes are cones</a:t>
            </a:r>
            <a:r>
              <a:rPr lang="en-GB" dirty="0"/>
              <a:t>. 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89626994-2AE6-4667-9C74-2DD41815A3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89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28"/>
    </mc:Choice>
    <mc:Fallback>
      <p:transition spd="slow" advTm="7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D2D9FB-D782-4660-94F6-BD990CDEA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387" y="2372361"/>
            <a:ext cx="9615224" cy="3929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53899B-0A81-452E-B39A-17E95B8344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0203" y="556431"/>
            <a:ext cx="5291592" cy="1744481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A1118079-06AC-4D43-9C2F-E7D0D3F2F9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03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76"/>
    </mc:Choice>
    <mc:Fallback>
      <p:transition spd="slow" advTm="72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217B93-3320-40DA-B8D3-ED4D155AA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445" y="277239"/>
            <a:ext cx="9255285" cy="39949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06DF58-46F0-4A10-95CB-DBB2E279203E}"/>
              </a:ext>
            </a:extLst>
          </p:cNvPr>
          <p:cNvSpPr txBox="1"/>
          <p:nvPr/>
        </p:nvSpPr>
        <p:spPr>
          <a:xfrm>
            <a:off x="1259174" y="4691921"/>
            <a:ext cx="930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This shape is the odd one out because it is a cylinder. The other shapes are cuboids.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24672F8F-3996-49AB-89A1-0BBFF5ECBE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44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55"/>
    </mc:Choice>
    <mc:Fallback>
      <p:transition spd="slow" advTm="109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182E65-31D8-45AF-86F8-C0E276B7E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202" y="78151"/>
            <a:ext cx="5291592" cy="17444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A1F324-A6F5-4B47-8319-1D51C9FF2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1476" y="1844665"/>
            <a:ext cx="9069048" cy="3702748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02D458C2-8F85-41BB-AFC4-278ECF5F3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1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67"/>
    </mc:Choice>
    <mc:Fallback>
      <p:transition spd="slow" advTm="44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D0D6BE-30F6-468C-A315-5C8739346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207" y="309548"/>
            <a:ext cx="9513585" cy="36778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F1054C-B55C-4DBC-B091-05837F2E0C41}"/>
              </a:ext>
            </a:extLst>
          </p:cNvPr>
          <p:cNvSpPr txBox="1"/>
          <p:nvPr/>
        </p:nvSpPr>
        <p:spPr>
          <a:xfrm>
            <a:off x="1409075" y="4497049"/>
            <a:ext cx="9593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</a:p>
          <a:p>
            <a:r>
              <a:rPr lang="en-GB" dirty="0"/>
              <a:t>This cone is the odd one out.</a:t>
            </a:r>
          </a:p>
          <a:p>
            <a:r>
              <a:rPr lang="en-GB" dirty="0"/>
              <a:t>The other shapes are all pyramids.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BD270DB-4BFD-4046-9EF4-409E45E2CD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46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08"/>
    </mc:Choice>
    <mc:Fallback>
      <p:transition spd="slow" advTm="59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8117DD-9085-44E3-A495-FD1CD0117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115" y="2443972"/>
            <a:ext cx="9161488" cy="3773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A23D49-97AF-4CAA-B0C5-4C0491CBD8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0204" y="640619"/>
            <a:ext cx="5291592" cy="1744481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6042254A-7DCD-4328-B0DD-2DC1F9A4F1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7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62"/>
    </mc:Choice>
    <mc:Fallback>
      <p:transition spd="slow" advTm="5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E0334A-8D63-4FA9-8B34-B6CEF67A8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819" y="712578"/>
            <a:ext cx="8263368" cy="35529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56CDE8-0E6E-4D18-9CD9-639D7457FCF4}"/>
              </a:ext>
            </a:extLst>
          </p:cNvPr>
          <p:cNvSpPr txBox="1"/>
          <p:nvPr/>
        </p:nvSpPr>
        <p:spPr>
          <a:xfrm>
            <a:off x="1768839" y="4721902"/>
            <a:ext cx="8139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pyramid is the odd one out because the others are all cylinders.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126F478-418B-4958-8097-CB2B922A0F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23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43"/>
    </mc:Choice>
    <mc:Fallback>
      <p:transition spd="slow" advTm="13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861E83-99BC-4D43-B520-7DF308C82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799" y="228599"/>
            <a:ext cx="8544393" cy="640829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7C9C3E0-D98E-49D5-BC77-6BBBC94AD7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54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499"/>
    </mc:Choice>
    <mc:Fallback>
      <p:transition spd="slow" advTm="414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9CAA88-A09B-4BFE-AC04-D47C9BE44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504" y="723416"/>
            <a:ext cx="7420131" cy="5670101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3FEB83E-B955-42F5-A1DF-65CB891C29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19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88"/>
    </mc:Choice>
    <mc:Fallback>
      <p:transition spd="slow" advTm="91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EC1367-C9E5-4646-8FE8-94EE19A72D21}"/>
              </a:ext>
            </a:extLst>
          </p:cNvPr>
          <p:cNvSpPr txBox="1"/>
          <p:nvPr/>
        </p:nvSpPr>
        <p:spPr>
          <a:xfrm>
            <a:off x="449705" y="554636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might say things like: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has squares on it. </a:t>
            </a:r>
          </a:p>
          <a:p>
            <a:r>
              <a:rPr lang="en-GB" dirty="0"/>
              <a:t>We would say it has square faces.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is yellow.</a:t>
            </a:r>
          </a:p>
          <a:p>
            <a:r>
              <a:rPr lang="en-GB" dirty="0"/>
              <a:t>Cubes can also be different colours and sizes.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has corners.</a:t>
            </a:r>
          </a:p>
          <a:p>
            <a:r>
              <a:rPr lang="en-GB" dirty="0"/>
              <a:t>On 3D shapes we call these vertices.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A5D5F01-E270-4596-9D2F-18207167F7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54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781"/>
    </mc:Choice>
    <mc:Fallback>
      <p:transition spd="slow" advTm="29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704BE9-1BEA-4448-93B6-C020CA554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282" y="160598"/>
            <a:ext cx="6955436" cy="44684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3D826B-4989-42FB-88F7-3D45C140DD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8281" y="4879112"/>
            <a:ext cx="6955435" cy="181829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F3161E3-68CE-4826-AD2F-356AA5087D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26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74"/>
    </mc:Choice>
    <mc:Fallback>
      <p:transition spd="slow" advTm="79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457F43-BFF7-4660-B874-C1CA2E2FE6C6}"/>
              </a:ext>
            </a:extLst>
          </p:cNvPr>
          <p:cNvSpPr txBox="1"/>
          <p:nvPr/>
        </p:nvSpPr>
        <p:spPr>
          <a:xfrm>
            <a:off x="449705" y="554636"/>
            <a:ext cx="822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might say things like: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has rectangles on it. </a:t>
            </a:r>
          </a:p>
          <a:p>
            <a:r>
              <a:rPr lang="en-GB" dirty="0"/>
              <a:t>We would say it has rectangle faces.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is purple.</a:t>
            </a:r>
          </a:p>
          <a:p>
            <a:r>
              <a:rPr lang="en-GB" dirty="0"/>
              <a:t>Cuboids can also be different colours and sizes.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has corners.</a:t>
            </a:r>
          </a:p>
          <a:p>
            <a:r>
              <a:rPr lang="en-GB" dirty="0"/>
              <a:t>On 3D shapes we call these vertices.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What is different between a cube and a cuboid?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1E9BBDE-FC8A-4CF0-BF6E-A5E9A121E0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58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000"/>
    </mc:Choice>
    <mc:Fallback>
      <p:transition spd="slow" advTm="3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A53659-2537-417C-BBF9-43A3A027E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2748" y="170331"/>
            <a:ext cx="4961743" cy="51939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13AFC2-966D-4A69-991F-B2F3D17781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2748" y="5592294"/>
            <a:ext cx="4961742" cy="109537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4177413-17EE-4616-8660-24F4AD4871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10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72"/>
    </mc:Choice>
    <mc:Fallback>
      <p:transition spd="slow" advTm="7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AD97E8-9FE8-4A57-A27B-8F2DA48C76C2}"/>
              </a:ext>
            </a:extLst>
          </p:cNvPr>
          <p:cNvSpPr txBox="1"/>
          <p:nvPr/>
        </p:nvSpPr>
        <p:spPr>
          <a:xfrm>
            <a:off x="449705" y="554636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might say things like: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has a point</a:t>
            </a:r>
          </a:p>
          <a:p>
            <a:r>
              <a:rPr lang="en-GB" dirty="0"/>
              <a:t>One a cone we would call it a </a:t>
            </a:r>
            <a:r>
              <a:rPr lang="en-GB" dirty="0" err="1"/>
              <a:t>vertice</a:t>
            </a:r>
            <a:r>
              <a:rPr lang="en-GB" dirty="0"/>
              <a:t> or vertex.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is red.</a:t>
            </a:r>
          </a:p>
          <a:p>
            <a:r>
              <a:rPr lang="en-GB" dirty="0"/>
              <a:t>Cones  can also be different colours and sizes.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This shape has no corners. </a:t>
            </a:r>
          </a:p>
          <a:p>
            <a:endParaRPr lang="en-GB" dirty="0"/>
          </a:p>
          <a:p>
            <a:r>
              <a:rPr lang="en-GB" dirty="0"/>
              <a:t>This shape would roll.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5245422-0970-4FD1-BEE7-8837A3C41E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87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504"/>
    </mc:Choice>
    <mc:Fallback>
      <p:transition spd="slow" advTm="31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17C299-F351-4042-ABDB-973E81ADC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7670" y="0"/>
            <a:ext cx="5096656" cy="50540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387D8C-6CD3-4379-91B1-CD5E72417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8281" y="5054005"/>
            <a:ext cx="6955435" cy="1718347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BEE5DC4-9D6C-4094-A2F6-39912FC390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42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93"/>
    </mc:Choice>
    <mc:Fallback>
      <p:transition spd="slow" advTm="7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FC7B140-657F-4BF4-81F2-1C525E196D76}" vid="{84FD2681-878A-4607-B744-D748F39145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44</TotalTime>
  <Words>292</Words>
  <Application>Microsoft Office PowerPoint</Application>
  <PresentationFormat>Widescreen</PresentationFormat>
  <Paragraphs>54</Paragraphs>
  <Slides>18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Office Theme</vt:lpstr>
      <vt:lpstr>Learning intention: To identify and describe properties of 3D shapes, including the number of edges, vertices and faces.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To identify and describe properties of 3D shapes, including the number of edges, vertices and faces.</dc:title>
  <dc:creator>nicola lawson</dc:creator>
  <cp:lastModifiedBy>nicola lawson</cp:lastModifiedBy>
  <cp:revision>5</cp:revision>
  <dcterms:created xsi:type="dcterms:W3CDTF">2021-02-03T13:48:06Z</dcterms:created>
  <dcterms:modified xsi:type="dcterms:W3CDTF">2021-02-03T14:32:47Z</dcterms:modified>
</cp:coreProperties>
</file>