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Action1.xml" ContentType="application/vnd.ms-office.inkAction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57" r:id="rId5"/>
    <p:sldId id="261" r:id="rId6"/>
    <p:sldId id="270" r:id="rId7"/>
    <p:sldId id="266" r:id="rId8"/>
    <p:sldId id="259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ptop" initials="L" lastIdx="1" clrIdx="0">
    <p:extLst>
      <p:ext uri="{19B8F6BF-5375-455C-9EA6-DF929625EA0E}">
        <p15:presenceInfo xmlns:p15="http://schemas.microsoft.com/office/powerpoint/2012/main" userId="Lapt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99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1T13:38:51.203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1T15:17:56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9502">
    <iact:property name="dataType"/>
    <iact:actionData xml:id="d0">
      <inkml:trace xmlns:inkml="http://www.w3.org/2003/InkML" xml:id="stk0" contextRef="#ctx0" brushRef="#br0">8414 3407 0,'0'-35'80,"-69"1"-50,69-1-18,-105-35 7,71 70 45,-36-34-35,1 34 24,34 0-50,0 0 6,0 0 32,0 0-32,-34 0 14,34 0-15,0 0-1,1 34 0,-1-34 3,0 35 0,0 0-6,1 0 5,34-1-2,0 1 17,-35 35-16,35-36 10,0 36-2,0-35-7,0-1-1,0 1-3,0 0 14,-35-35-11,35 70 0,0-36 0,0 1 1,0 0-5,0 0 16,0-1-7,0 1 79,0 0-79,35 69 33,34-104-30,-34 0 0,0 0 10,0 35-19,-1-35 1,1 0 25,35 0-27,-36 0 10,36 0-8,-35 0 2,0 0-2,-1 0 32,1 0-16,0 0-17,-35-35 1,35 0 8,-1 1 0,1 34-8,0-70 15,-35 35-7,0 1 2,0-1-10,0 0 0,35-34 0,0 69 0,-35-35 0,34 0 9,-34 0 20,0 0 68,0 1-89,0-1-8,0 0-1,0 0 3,0 1-2,0-36 1,0 35 63,0 1-67,-34 34 189,34 34-178,0 1-7,-35 35-1,35-36 15,0 1-7,0 0 16,0 0-10,-35-35 18,35 69 61,0-34-98,0 0 23,0 34-19,35-34 19,-35 35-2,0-36-2,35 1-14,-1 0-1,1 34 14,0 1-18,-35-1 21,35-69 98,34-34-60,-34-1-46,0 0-5,-35 0 42</inkml:trace>
    </iact:actionData>
  </iact:action>
  <iact:action type="add" startTime="12473">
    <iact:property name="dataType"/>
    <iact:actionData xml:id="d1">
      <inkml:trace xmlns:inkml="http://www.w3.org/2003/InkML" xml:id="stk1" contextRef="#ctx0" brushRef="#br0">8832 3268 0,'0'35'108,"0"34"-104,-35 36 4,35-71 0,-35 36-1,35-1 3,0-34-4,-35 35 12,0-70-10,1 69 30,34-34-13,0 0 86,0 0-77,0-1-4,34-34-22,-34 35 0,35 0 1,0-35 0,-35 35 0,35-35 12,-35 34-3,35-34-10,-1 70 1,1-35 20,0-35 61,0-35-52,-1 0-6,1 0-24,-35 1 0,35 34 0,-35-35 0,0 0 21,0 0 16,0-34-39</inkml:trace>
    </iact:actionData>
  </iact:action>
  <iact:action type="add" startTime="13770">
    <iact:property name="dataType"/>
    <iact:actionData xml:id="d2">
      <inkml:trace xmlns:inkml="http://www.w3.org/2003/InkML" xml:id="stk2" contextRef="#ctx0" brushRef="#br0">8832 2990 0,'0'-35'28,"-35"0"45</inkml:trace>
    </iact:actionData>
  </iact:action>
  <iact:action type="add" startTime="14730">
    <iact:property name="dataType"/>
    <iact:actionData xml:id="d3">
      <inkml:trace xmlns:inkml="http://www.w3.org/2003/InkML" xml:id="stk3" contextRef="#ctx0" brushRef="#br0">9457 3268 0,'0'35'91,"0"0"-87,0-1 4,0 36 15,0-35 12,0-1-24,0 1-5,0 0 32,0 0-6,0-1 16,0 1-2,0 0-36,0 35 6,-34-1-10,34 1 10,0-36 1,0 1 30,0 0-29,0 0-12,0-1 4,-70-34 44,70 35 92,0 0-130,0 0 51,0-1-47,35-34 165,0 0-145,-35-34 8,0-1-40,0 0-1,0-34 0,0 34 2,0 0-2,0 0 11,34-34-12,-34 34 4,35-34-4,-35 34 12,0-35-2,0 35 0,0 1-8,0-1 8,0 0 54,35-34-36,-35 34 86,0 0-97,0 0 73,35 1-88,-1-1-1,1 35 2,35-35 6,-1 35-5,-34 0 36,0-35 2,0 35-29,-1 0-13,1 0 1,0 0 11,0 0 165,0 0-159,34 35 29,-69 0-42</inkml:trace>
    </iact:actionData>
  </iact:action>
  <iact:action type="add" startTime="22858">
    <iact:property name="dataType"/>
    <iact:actionData xml:id="d4">
      <inkml:trace xmlns:inkml="http://www.w3.org/2003/InkML" xml:id="stk4" contextRef="#ctx0" brushRef="#br0">13352 3338 0,'-35'0'128,"0"0"-114,-34 34 3,34-34-10,-35 35 1,36-35 4,-36 0-8,35 35 4,35 0 9,-35-35-2,1 0-4,34 34-6,-35-34 6,0 35-6,0 0 19,35 0 10,0-1-28,0 1 2,-69 70 3,69-36 2,0-34-5,-35 34 9,35-34-7,0 0-4,0 104 9,-69-70-7,69-34 86,0 0-76,34 0 6,1-35-16,0 0 2,34 0-2,-34 0 0,0 0-2,0 0 3,-1 0-2,1 0 4,35 0 4,-35 0-1,-1 0 12,1 0-4,0 0-4,34 0-9,-69-35-2,35 35 1,-35-35-2,70 0 13,-70-34-5,34 34-3,-34 0 10,35-34-4,-35 34-11,35 0 2,-35 1 8,35-1-8,0 35 18,-35-35-10,34 35-10,-34-35 56,0 1 63,0-1-117,0 0 64,0 0-59,0 0-5,0 1 8,0-1 0,0 0-6,0 0-3,0 1 8,0-1 2,0 0 14,-34 70 236,34 0-262,0-1 5,0 1 14,0 35-15,0-1 6,0-34-1,0 0-6,0 0 24,0-1-16,0 1 0,0 0 19,0 0 106,0 34-59,34-69-80,-34 70 11,35-70 10,-35 34 5,35 1 88,0-35 21,-1 0-90,1 0-21,0 0-10,0-35-7,-35 1-1,69 34 7,1-35 10,-35 0 40</inkml:trace>
    </iact:actionData>
  </iact:action>
  <iact:action type="add" startTime="26110">
    <iact:property name="dataType"/>
    <iact:actionData xml:id="d5">
      <inkml:trace xmlns:inkml="http://www.w3.org/2003/InkML" xml:id="stk5" contextRef="#ctx0" brushRef="#br0">14186 3338 0,'0'34'51,"0"1"-47,0 35 19,0-36-7,0 1-8,0 0 12,0 0-10,0-1 95,0 1-91,0 0 62,0 35-73,0-36 55,35 1-44,0 0 10,-35 0-12,0 34 17,35-69-19,-1 35-3,-34 34 10,35-34-12,-35 0 11,35 0 11,0-35 101,-1 0-113,1-70-6,0 35-4,-35 1 11,35 34 43,-35-35-43,0 0-3,0 0 5</inkml:trace>
    </iact:actionData>
  </iact:action>
  <iact:action type="add" startTime="27829">
    <iact:property name="dataType"/>
    <iact:actionData xml:id="d6">
      <inkml:trace xmlns:inkml="http://www.w3.org/2003/InkML" xml:id="stk6" contextRef="#ctx0" brushRef="#br0">14256 3094 0</inkml:trace>
    </iact:actionData>
  </iact:action>
  <iact:action type="add" startTime="28966">
    <iact:property name="dataType"/>
    <iact:actionData xml:id="d7">
      <inkml:trace xmlns:inkml="http://www.w3.org/2003/InkML" xml:id="stk7" contextRef="#ctx0" brushRef="#br0">14951 3338 0,'0'34'77,"0"71"-72,-35-36 13,35-34-9,0 0-2,0 69 2,0-69-1,0 34 100,0-34-73,0 0-16,0 0 25,0-1-37,0 1 1,0 0 56,0 69-62,0-69 57,0 0-56,0-1 106,0-68 115,0-1-187,0 0-23,35 0-6,-35 1 75,0-1-70,0 0 3,0 0 11,0 1 2,0-1 84,35 35 15,-35-35-113,0 0-4,35 1 47,-35-36-46,0 35 4,34 0-5,1 35 20,0-34 15,-35-1 52,35-35-66,0 70-24,-35-34 7,34-36-9,1 70 35,0 0-31,0 0-3,-35-35-1,69 1 26,-34 34 69,35 0-61,-36 0 24,-34 34-52,0 1-4,0 0 12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1T15:17:56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8448">
    <iact:property name="dataType"/>
    <iact:actionData xml:id="d0">
      <inkml:trace xmlns:inkml="http://www.w3.org/2003/InkML" xml:id="stk0" contextRef="#ctx0" brushRef="#br0">3998 4346 0,'-69'0'88,"34"34"-75,0 36-3,-34-35-2,-1 34-2,35-69 4,35 35-1,-34 0-1,34 34 5,-35-69-2,35 35-4,0 0 2,0 0-1,0-1-1,-35-34-1,35 35 2,0 0 10,0 0 5,0 34-8,0-34 9,0 0-7,0 0-10,0-1 1,0 36 8,0-35-8,0 34 11,0-34-14,0 0 6,0-1 10,0 36-1,0-35 3,0 34-7,0-34-8,0 0 5,0-1-5,0 1 3,0 0-4,0 0 18,0 34-19,-69-34 10,69 0 31,0 0 36,0-1-69,0 1 18,-35 0 45,35 34-34,0-34-20,0 0-11,0 0 81,35-70 208,-1 35-272,-34-70-15,0 36 2,35 34 15,-35-35 11,0-35-26,0 36 0,0-36 17,0 35-25,0 1 8,-35-1-11,1 0 3,34 0 187,0 0-147,0 1-40,0-1 6,0 0 30,0 0 56,34 1-83,1-1-10,0 0 10,0 0 5,-1 35 243,1 0-252,0 0-9,-35 35 13,35-35-9,0 35 48,-1 0-48,1-35-3,-35 34 3,0 1 9,0 0 54,0 0-60,0-1 10,-35 1 6,35 0-19,0 0 8,0 0 8,0-1-19,-34 1 19,34 0 142,0 0-139,0-1 14,34 1-35,1 0 7,-35 0 1,0-1-8,35-34 210,-35 35-156,69 35-32,1-36-20,-35 1 0,-35 0 26,34-35 37,-34-35-51,35 35-17,0 0 4,35-35 2,-36 1-2,1-1 4,-35 0 20,35 0-22</inkml:trace>
    </iact:actionData>
  </iact:action>
  <iact:action type="add" startTime="22795">
    <iact:property name="dataType"/>
    <iact:actionData xml:id="d1">
      <inkml:trace xmlns:inkml="http://www.w3.org/2003/InkML" xml:id="stk1" contextRef="#ctx0" brushRef="#br0">4833 5562 0,'-35'0'166,"0"0"-158,-34 0 8,69 35 8,-35 0-18,35 0 10,-35-1-9,1 1 0,-1 0 3,35 0 7,-35 34-12,0-34 54,0 0-33,35 0-7,0-1 21,0 1-32,0 0 94,0 0-99,0-1 7,35 1-2,35 0 8,-35-35 43,-1 0-3,36 0 3,-1 0-35,-34-35-8,0 35 10,-35-35-20,35 35 5,-1-34 42,1-1-45,0-35 8,-35 36 5,0-1 64,-35 0-78,35 0 7,0 1-6,-35-1 1,1-35 9,34 35 75,-35 1-81,35 68 254,-35 36-259,35-35 9,0 34-12,0 1 5,0-35 5,0-1 21,0 1-30,0 35 43,0-1-8,0-34 4,35-35-16,-35 35-19,35-1 6,34-34 66,-34 0-31,0 0 60</inkml:trace>
    </iact:actionData>
  </iact:action>
  <iact:action type="add" startTime="25407">
    <iact:property name="dataType"/>
    <iact:actionData xml:id="d2">
      <inkml:trace xmlns:inkml="http://www.w3.org/2003/InkML" xml:id="stk2" contextRef="#ctx0" brushRef="#br0">5285 5493 0,'0'35'100,"0"34"-88,0 1-4,0-1 0,0 1 24,0-1 70,0-34-29,0 0-4,0 0-66,0-1 13,0 1-8,0 0 15,0 0 7,0-1-25,0 1 3,0 0 8,69 34 59,-34-69 40,0 0-52,0 0-28,-35-34-27</inkml:trace>
    </iact:actionData>
  </iact:action>
  <iact:action type="add" startTime="26703">
    <iact:property name="dataType"/>
    <iact:actionData xml:id="d3">
      <inkml:trace xmlns:inkml="http://www.w3.org/2003/InkML" xml:id="stk3" contextRef="#ctx0" brushRef="#br0">5354 5145 0</inkml:trace>
    </iact:actionData>
  </iact:action>
  <iact:action type="add" startTime="27828">
    <iact:property name="dataType"/>
    <iact:actionData xml:id="d4">
      <inkml:trace xmlns:inkml="http://www.w3.org/2003/InkML" xml:id="stk4" contextRef="#ctx0" brushRef="#br0">5876 5562 0,'0'35'72,"0"0"-63,-35 0 0,35-1-1,-35 71 7,35-70 1,0-1-7,-34 1 0,34 0 16,0 0 63,-35 138-83,35-138 37,0 0 77,0 0-111,0-1 144,0-68-112,0-71-28,0 71-9,0-36 5,0 35 1,0 1 0,0-1-2,0 0 0,35 0 103,-1 1-92,-34-36-2,0 35 8,0 0 17,35 1-33,-35-1 39,35 35-27,0-35 105,-35 0-118,35 35 12,-1-34-14,1 34 62,0 0-46,0 0-10,34 0 26,-34 0-26,35 0 27,-36 0 226,-34 34-256,70-34 208</inkml:trace>
    </iact:actionData>
  </iact:action>
  <iact:action type="add" startTime="30746">
    <iact:property name="dataType"/>
    <iact:actionData xml:id="d5">
      <inkml:trace xmlns:inkml="http://www.w3.org/2003/InkML" xml:id="stk5" contextRef="#ctx0" brushRef="#br0">3859 4763 0,'0'-35'46,"35"70"-23,-35 34-17,35-69-1,-35 35 2,35-35 2,-1 70 16,1-36 89,0-34-64,0-34-35,-35-1-8,69 0 2,-69 0 1,70 1-5,-70-1 15,35-35-13,34 1 14,-34-1-10,0 36-5,69-106 2,-34 1 0,-36 139-1,-34-69 2,35-1-2,0 70 3,-35-34-2,0-1 0,35 0 0,-1-34 40</inkml:trace>
    </iact:actionData>
  </iact:action>
  <iact:action type="add" startTime="32059">
    <iact:property name="dataType"/>
    <iact:actionData xml:id="d6">
      <inkml:trace xmlns:inkml="http://www.w3.org/2003/InkML" xml:id="stk6" contextRef="#ctx0" brushRef="#br0">5494 4659 0,'0'34'143,"0"36"-129,34-70 4,1 69-14,0-34 47,-35 0-42,35-35 205,-35-104-166,34 69-32,1 0-9,-35 0 0,70-34 2,-70 34-3,69 35 2,-34-35 0,0-34 1,34-1 1,-34 1-4,-35-1 3,35 35-3,-35-34 4,35 34-1,-1 0-1,36-34 1,-35 34-2,-35 0 1,35 1 5</inkml:trace>
    </iact:actionData>
  </iact:action>
  <iact:action type="add" startTime="47970">
    <iact:property name="dataType"/>
    <iact:actionData xml:id="d7">
      <inkml:trace xmlns:inkml="http://www.w3.org/2003/InkML" xml:id="stk7" contextRef="#ctx0" brushRef="#br0">3407 8413 0,'0'35'180,"0"-1"-138,0 1 16,0 0-10,0 0-12,0 0-28,0-1 25,0 1 5,0 0-25,0 0-9,0-1 20,0 1-4,0 0-3,0 0-14,0-1 31,0 1 14,0 0-10,0 0-14,0-1-17,0 1 10,0 0-9,0 0 8,0 0 24,0 34-24,0-34 0,0 0 15,0-1-20,0 36 2,0-35-2,0-1 2,0 1-3,0 0 4,0 34-4,0-34 7,0 0-12,0 0 6,0-1 21,0 1 32,0 0-40,0 0-17,0 34 9,0-34-7,35 0 14,0 34 71,-35-34 3,35 0-81,-35 0-7,0-1-3,0 1 5,0 35-6,69-36 3,-69 1 0,0 0 10,35-35 196,0 0-113,-1 0-60,1-35 34,0-34-51,-35 34-14,0 0-2,35 0-1,-35-34 3,0 34 3,0-34 28,0 34 71,0 0 24</inkml:trace>
    </iact:actionData>
  </iact:action>
  <iact:action type="add" startTime="50820">
    <iact:property name="dataType"/>
    <iact:actionData xml:id="d8">
      <inkml:trace xmlns:inkml="http://www.w3.org/2003/InkML" xml:id="stk8" contextRef="#ctx0" brushRef="#br0">4346 9560 0,'0'-35'19,"-35"35"-10,-34 0-1,34 0-2,-104 0 2,104 0-1,-34 0 1,34 0 8,0 0 8,0 0-16,1 0 3,-1 0-6,35 35 6,-70-35-4,70 35 9,-35 0-10,35-1 2,0 1 3,-34 0-6,34 0 11,-35-1 0,35 1 18,0 0-25,0 0 4,0 69 21,0-69-9,0 0-9,0-1 85,0 1-42,0 0-46,69 34 46,-34-69-43,0 35-9,-35 35 11,35-70 29,0 34-39,-1 1 8,1 0-8,0 0 1,0-35 30,-1 0-23,1 0 0,35 0-3,-70-35-3,69 0-1,-34 0-4,0 1 7,-35-1 3,35 0-2,-35-34-5,34 34 4,-34 0-6,35 0 4,-35-34 12,0 34-16,0 0 5,0 1-6,0-1 6,0 0-6,0 0 11,0-34 49,0 34-42,0 0-3,0-34 86,0 103 57,-35 36-155,35-1 4,0-34-9,0 0 8,0 0-6,0 0 6,0 69-6,0-69 11,0-1 3,0 1-6,0 0-5,0 0 8,0-1 17,0 1-10,0 0-7,0 0-8,0-1 1,35 1 47,0-35 29,0 0-66,-35-35-8,104 1 36,-104-1-34,35 0 4,-35-34 63,0 34-72,0 0 8,0 0-15</inkml:trace>
    </iact:actionData>
  </iact:action>
  <iact:action type="add" startTime="53435">
    <iact:property name="dataType"/>
    <iact:actionData xml:id="d9">
      <inkml:trace xmlns:inkml="http://www.w3.org/2003/InkML" xml:id="stk9" contextRef="#ctx0" brushRef="#br0">4798 9525 0,'0'105'84,"0"-36"-69,0 35-6,0-34-2,-35-35 1,35 0 1,0-1 6,0 1-8,0 0 25,-34 0 33,34-1-28,0 1-19,0 0 11,0 0-13,0-1 20,0 1 1,34 69-25,1-69 7,0-35 43,0-35-46,-1 1 47,36-1-5,-70-35-35,0 1-7,0-35-7</inkml:trace>
    </iact:actionData>
  </iact:action>
  <iact:action type="add" startTime="54475">
    <iact:property name="dataType"/>
    <iact:actionData xml:id="d10">
      <inkml:trace xmlns:inkml="http://www.w3.org/2003/InkML" xml:id="stk10" contextRef="#ctx0" brushRef="#br0">4590 8969 0</inkml:trace>
    </iact:actionData>
  </iact:action>
  <iact:action type="add" startTime="55292">
    <iact:property name="dataType"/>
    <iact:actionData xml:id="d11">
      <inkml:trace xmlns:inkml="http://www.w3.org/2003/InkML" xml:id="stk11" contextRef="#ctx0" brushRef="#br0">5250 9456 0,'0'35'32,"0"34"-27,0-34 14,0 34-5,0-34-11,35 0 2,-35 0 13,0-1-13,0 1 6,0 70-6,0-71 11,0 1-2,0 0-8,35 34 3,-35-34 16,0 35 7,34-70-23,-34 34 7,0 1-11,0 0 14,0 0-6,35-1 5,-35 1 7,0 0-4,0 0-13,0 34 16,0-103 129,0-1-136,0 0-15,0-35 7,0-34-1,0 69-3,0 1 1,0-1 3,0-35 6,0 36 1,0-1-5,0 0 12,0 0 64,0 1 10,0-1-85,0 0-1,0-35 1,0 36 0,35-1 41,0 0-42,34 0 25,-69 1-20,70-1 0,-1-35 27,-34 70 96,0 0-94,0 35-18,34 0-22,-34 0 22</inkml:trace>
    </iact:actionData>
  </iact:action>
  <iact:action type="add" startTime="57483">
    <iact:property name="dataType"/>
    <iact:actionData xml:id="d12">
      <inkml:trace xmlns:inkml="http://www.w3.org/2003/InkML" xml:id="stk12" contextRef="#ctx0" brushRef="#br0">3929 8622 0,'35'34'95,"-1"1"-74,1 0-14,0 0 10,-35-1-11,35-34 159,-1 0-162,1-69 7,-35 34-3,35-69 1,-35 69-1,0 0 4,0-34-5,35 34 2,0 35 9,-1-70-3,1 36-3,35-36-3,-70 35 0,69 1 0,-34-36 6,0 35-4,0-34-1,-1 69-2,1-35-2,0 0 3,0 1 1,69-36-1,-104 35 10</inkml:trace>
    </iact:actionData>
  </iact:action>
  <iact:action type="add" startTime="58675">
    <iact:property name="dataType"/>
    <iact:actionData xml:id="d13">
      <inkml:trace xmlns:inkml="http://www.w3.org/2003/InkML" xml:id="stk13" contextRef="#ctx0" brushRef="#br0">5215 8691 0,'0'35'25,"0"34"-11,0-34 1,35 35 2,0-1-2,0-34-3,-35 34 36,34-34-27,1 0-13,-35-70 132,0 0-132,35-69 0,-35 69 0,35-34 1,-35-1 1,0-34-5,0 69 3,0-34-1,0 34 1,0 0 11,35 0-13,-35-34 4,34 34-4,-34 0 4,35-34-4,35-1 1,-70 36 2,34 34 1,-34-70 3,35 70 14,0-35-22,-35 1 14,35-1-10,-1 35-2,1-35 3</inkml:trace>
    </iact:actionData>
  </iact:action>
  <iact:action type="add" startTime="81423">
    <iact:property name="dataType"/>
    <iact:actionData xml:id="d14">
      <inkml:trace xmlns:inkml="http://www.w3.org/2003/InkML" xml:id="stk14" contextRef="#ctx0" brushRef="#br0">4242 13697 0,'-35'0'179,"0"0"-159,0 0-3,-34 0-10,34 0 8,0 0 1,1 0 3,-1 0-13,0 0 9,0 0-4,1 0 13,-1 0-8,0 0 16,35 35 32,0-1-51,0 1 3,0 0 0,0 0 3,0 34-14,0-34 19,0 0 4,35 0-12,69 138 69,-69-103-75,-35-35 14,35-1 72,-35 1-80,0 0-8,34-35-1,36 0 64,-1 0-55,-34-35 0,0 0-4,35 35 1,-36-34 1,36-36 5,-35 35-14,-35 1 42</inkml:trace>
    </iact:actionData>
  </iact:action>
  <iact:action type="add" startTime="83179">
    <iact:property name="dataType"/>
    <iact:actionData xml:id="d15">
      <inkml:trace xmlns:inkml="http://www.w3.org/2003/InkML" xml:id="stk15" contextRef="#ctx0" brushRef="#br0">4624 12480 0,'0'35'40,"0"0"-33,0 0 1,0-1-1,0 1-1,0 0 3,0 69-4,0-69 4,0 0 0,0-1-3,0 1 3,0 0-2,0 34 3,0-34 6,0 0 9,0 34-9,0-34-3,0 0-3,0 0-4,0 34 18,0 1-5,0-1-12,0 1 1,0-1-1,0 1 0,0 34 10,0-69-10,0 0 4,0 34 2,0-34 4,0 0 63,0 0-64,0-1-8,0 1 12,0 0-16,0 0 69,0-1-66,0 1 77,0 0-64,0 0 27,0-1-36,0 1 3,0 0-7,0 34 9,0-34 59,0-104 44,0 34-112,0 0 5,0-34-9,0 34 8,0-69-4,-34 34 2,34 35-4,0-34 6,0 34-6,0 0 6,0 0-3,0-34 0,0 34 0,0-34 0,0 34 0,0 0 21,0 0 112,0 1-137,34-1 14,36 0 30,-35 35-35,-35-35-1,34 35-7,1 0 2,0 0 58,0 0-57,-1 0 10,1 0-2,0 0 8,-35 35 13,0 0-18,0 0-14,0-1 11,0 1 8,0 0-15,0 34 8,0-34-8,-35 35 4,35-36 14,-35 1-18,1 0-2,34 0 1,0 34-3,-70-34 6,70 0-6,0 0 6,0-1-3,0 1 97,0 35-58,70 34-31,-36-69-8,1-35 77,0 0-4,0 0-20,0 0-42</inkml:trace>
    </iact:actionData>
  </iact:action>
  <iact:action type="add" startTime="85843">
    <iact:property name="dataType"/>
    <iact:actionData xml:id="d16">
      <inkml:trace xmlns:inkml="http://www.w3.org/2003/InkML" xml:id="stk16" contextRef="#ctx0" brushRef="#br0">5702 13627 0,'-35'-34'80,"1"34"-77,-1 0 9,-35 0-4,36 0 7,-36 0 3,0 0-5,36 0-5,-36 0 0,70 34-3,-35-34 13,-34 35 44,34 104-45,35-104-7,0 0-5,0-1 6,0 36-3,0-35 0,0 0 8,0-1-8,0 1-3,0 35 19,35-36-8,-35 1-8,0 0 19,0 34-11,0-34 0,35 0 73,-1-35-80,1 0 3,35 0 3,-36 0 1,1 0 0,0 0 0,-35-70 0,70 70-5,-70-34-6,69-1 4,-69 0 9,0-34-12,0-1 10,0 35-6,0 1 46,0-1-51,0-35 3,0 35 17,0 1-2,0-1 20,0 0-35,0 0 15,0 1-17,0-1 13,0-35-3,-35 70 151,35 35-97,0 0-59,0 0-3,0-1-3,0 71 3,0-36 0,0 1 2,0-35-4,0-1 3,0 1 8,0 35-11,0-36 42,0 1-14,0 0-25,0 0 6,0-1 29,0 36-17,35-70-19,-35 35 0,35-35 1,-35 34 37,35-34-27,-1 35 10,36-35-21,-35 0 32,-1-35-24,1 1-5,-35-1 51,0 0-47</inkml:trace>
    </iact:actionData>
  </iact:action>
  <iact:action type="add" startTime="88083">
    <iact:property name="dataType"/>
    <iact:actionData xml:id="d17">
      <inkml:trace xmlns:inkml="http://www.w3.org/2003/InkML" xml:id="stk17" contextRef="#ctx0" brushRef="#br0">6050 13593 0,'0'34'83,"0"36"-80,0-35 3,0-1 2,0 1-1,0 35 3,0-36-4,0 1 4,0 35-5,0-35 4,0-1 0,35 1 7,-35 0 31,0 0-39,0-1 0,0 36 7,0-35 1,0 34 17,34-69-23,1 35 6,-35 34 8,35-69-19,-35 35 14,35-35-6,0 0 68,-1 0-69,1-35 4,0 1-12,0-71 4,-35 36 10,34-1-11</inkml:trace>
    </iact:actionData>
  </iact:action>
  <iact:action type="add" startTime="89042">
    <iact:property name="dataType"/>
    <iact:actionData xml:id="d18">
      <inkml:trace xmlns:inkml="http://www.w3.org/2003/InkML" xml:id="stk18" contextRef="#ctx0" brushRef="#br0">6050 13245 0</inkml:trace>
    </iact:actionData>
  </iact:action>
  <iact:action type="add" startTime="89899">
    <iact:property name="dataType"/>
    <iact:actionData xml:id="d19">
      <inkml:trace xmlns:inkml="http://www.w3.org/2003/InkML" xml:id="stk19" contextRef="#ctx0" brushRef="#br0">6502 13384 0,'0'35'45,"35"34"-40,-1-34 6,-34 0-3,0 34-3,70 105 2,-35-104 6,-35-36-4,35 36-1,-35-35 0,0 0 0,0 69 52,0-69-45,0-1-7,0 1 11,0 0-3,0 34 0,0-34-1,0 0 33,0 0-10,0-1-19,0-68 107,0-1-118,0 0 1,0-34 1,0 34 5,0 0-7,0 0 0,0-34 8,0 34 28,0 0-34,0 1 13,0-1-15,0 0 10,0 0 14,0 0-13,34 1-12,-34-36 2,0 35-5,35 1 8,-35-1-8,35 0 13,-35 0-2,0 1 2,35 34-3,-35-35 26,34 35-24,1 0-6,35 0 4,-70-35-6,34 35 105,1 0-79,0 0 3,0 0-5,0 0-21</inkml:trace>
    </iact:actionData>
  </iact:action>
  <iact:action type="add" startTime="92347">
    <iact:property name="dataType"/>
    <iact:actionData xml:id="d20">
      <inkml:trace xmlns:inkml="http://www.w3.org/2003/InkML" xml:id="stk20" contextRef="#ctx0" brushRef="#br0">3790 12585 0,'35'0'22,"-1"0"-16,1 34 0,35-34 2,-70 35 0,34 0 0,71 0 0,-105-1 0,34-34 0,1 35 1,35 0-2,-35 0 1,-1-1 8,1-34-8,-35-34 97,0-1-89,0-35-9,0 36 1,0-105 6,0 34-3,35 1-3,-35 69 0,0-34 0,0 34 10,0-35-11,0-34-1,0 69 2,0 1 1,35-36-2,-35 35 1,34 0 1,-34 1-2,35-1 4,-35 0-3</inkml:trace>
    </iact:actionData>
  </iact:action>
  <iact:action type="add" startTime="93335">
    <iact:property name="dataType"/>
    <iact:actionData xml:id="d21">
      <inkml:trace xmlns:inkml="http://www.w3.org/2003/InkML" xml:id="stk21" contextRef="#ctx0" brushRef="#br0">5841 12376 0,'-35'0'51,"35"35"-38,35-1 4,0 36-11,0 0 1,0-70 1,-35 34 0,0 36 3,34-70-6,-34 69 5,70-34 13,-35-35 137,-1-69-152,-34 34 0,0-69 4,0 34-5,35-69 1,-35 69 3,35-34-6,0 35 6,-35 34-9,35-35 8,-1 1-5,1 34 3,-35-69 0,35 34 0,0 35 0,-35-34 1,0 34-2,34 0 1,-34 1 139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A358-7D30-6F40-94C9-BD27221CBB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920E-D0EF-4D40-B4CC-489244C6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Lets practise our set 2 sounds, </a:t>
            </a:r>
            <a:r>
              <a:rPr lang="en-GB" dirty="0" err="1"/>
              <a:t>today;’s</a:t>
            </a:r>
            <a:r>
              <a:rPr lang="en-GB" dirty="0"/>
              <a:t> sound is 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think the children are saying to the adult eating all the cake? Yep, they’re saying that’s not fair!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</a:t>
            </a:r>
            <a:r>
              <a:rPr lang="en-US" dirty="0" err="1"/>
              <a:t>fred</a:t>
            </a:r>
            <a:r>
              <a:rPr lang="en-US" dirty="0"/>
              <a:t> talk! F-air, fair, </a:t>
            </a:r>
            <a:r>
              <a:rPr lang="en-US" dirty="0" err="1"/>
              <a:t>ch</a:t>
            </a:r>
            <a:r>
              <a:rPr lang="en-US" dirty="0"/>
              <a:t>-air, chair, s-t-air, stair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new sound air. It has 3 letters but 1 sound, it’s a special friend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practice air. My turn first…..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it’s your turn, can you practice the sound when it moves on the screen?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28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read some green words! First lets use </a:t>
            </a:r>
            <a:r>
              <a:rPr lang="en-US" dirty="0" err="1"/>
              <a:t>fred</a:t>
            </a:r>
            <a:r>
              <a:rPr lang="en-US" dirty="0"/>
              <a:t> talk then 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our sound 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1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words with the air sound </a:t>
            </a:r>
            <a:r>
              <a:rPr lang="en-US"/>
              <a:t>in them hair lair chair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1A4-0AF8-434D-8587-87BB4E9E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EA81-533B-487C-93DD-8D497DA6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EC15-D3E6-42A5-95F4-9748CDA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F2FF-6D03-44D9-88CF-F66AD03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B44B-A07F-48AE-B1C1-5B92732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11-6854-49A1-B4D1-53B3848D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5AAE-3FF1-4340-B083-8AEC8500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5934-2766-489C-8BEE-58D7B5E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A8C-E8CE-4683-A115-81F5E95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0586-1131-4002-8054-F14C66E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6437-B3CD-48E7-B751-18B1FAB4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B4C3-BC24-4348-A97E-AC183D55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47C-005C-463F-89C5-39E6CE8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F4F-CBF0-4CBE-BADB-1335888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194-EB79-41D1-99FD-2211F56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F12-98B5-4638-A8BF-60D6E27E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CC9-F1B9-4004-931E-515A3F25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3D92-CFCB-4BF7-81BD-0807F35C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B2E1-E2B0-4B1C-A7D2-E2290814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F008-27DC-4214-84D8-866F3EB7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92F9-9F0B-4473-9611-BF93D54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1760-21AD-457B-B7BE-1A0B6042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D592-0669-44F1-8152-814538A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5DD-7CA0-448D-8138-0E5347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38EC-25C4-44F2-ADCB-A0A0A52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97F-262E-40E7-9152-753F7B96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0BEA-C110-43B2-B2BA-51808954E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6311-1E73-45C1-83EF-8092B9CA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F474-B942-4C6F-A888-D1DB850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8AAD-E5F6-4819-9B0E-CC08DCE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189F-E12A-4441-8FB4-B766151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CE8C-4D8D-4782-99D7-D7C994E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844B-CFC6-46A3-A23D-11D63C9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0506-EF63-4E3B-8088-EB74BC4B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335C4-C994-4ACD-B6BD-BE812198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5942-EF1E-4788-8311-75604BA2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3512-B97B-4947-A9D1-16AEA8E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FF59C-DCDB-4F0D-83BD-FED5FCE5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9E0D0-DD64-4221-A5FC-D6A0E54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2DF-C4E2-4B7E-A8EB-CF8A3E0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14348-919B-4161-90F0-B179F594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1DF8-9582-4678-AF9F-357049A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9631-3991-47C4-A330-BF1B0F9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8FDD-F317-4F25-A2A1-A35CB521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BD9C-DDE9-42A3-8BEE-C8D5F11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B357-DA1D-4ABA-9BE4-FC3FBC9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E0C-D94E-4331-8F56-E482128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E40B-C49D-4709-9E30-A0128F6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D8A-A013-46A5-BA8A-E9A46EA5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F211-9FE7-4461-B7D9-0341B09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1A6-3BBC-4656-989C-99C6A9D8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488-69DD-466C-85B2-D4A5B5D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170E-E3C4-46A0-AB90-B5A19DAB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F6B62-10CE-4B42-8D8F-DD0FEB012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ADA0-05AA-4E96-9671-ECF46EF6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06F3-8571-4422-88AB-21C300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C50-4052-422B-9142-B09D6300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F393-F8EE-4BD6-A04A-D223C80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70EE-1139-4868-A7E9-13F6CAEF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0081-3712-4CFE-B5FD-4E72545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B333-C647-46D8-8550-59EAAAE8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D2C-926F-48F8-886D-EE120862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F317-000C-41DA-94DF-34747F9D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openxmlformats.org/officeDocument/2006/relationships/comments" Target="../comments/comment1.xm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11/relationships/inkAction" Target="../ink/inkAction2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296E9-0F7B-4B92-830C-0B730DDB25F3}"/>
              </a:ext>
            </a:extLst>
          </p:cNvPr>
          <p:cNvSpPr txBox="1"/>
          <p:nvPr/>
        </p:nvSpPr>
        <p:spPr>
          <a:xfrm>
            <a:off x="3043403" y="2413472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Set </a:t>
            </a: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2</a:t>
            </a: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 Sounds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air</a:t>
            </a:r>
            <a:endParaRPr lang="en-US" sz="7000" kern="1200" dirty="0">
              <a:solidFill>
                <a:srgbClr val="FFFFFF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E45318A-6B19-43CF-83C3-6FA0D03128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1"/>
    </mc:Choice>
    <mc:Fallback>
      <p:transition spd="slow" advTm="5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63821E-C0A9-4D41-8CA9-6524509B21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46" t="29118" r="69423" b="34146"/>
          <a:stretch/>
        </p:blipFill>
        <p:spPr>
          <a:xfrm>
            <a:off x="4499316" y="1263800"/>
            <a:ext cx="3193367" cy="43304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7F4589A-9736-429E-89CB-9F985ED6263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48"/>
    </mc:Choice>
    <mc:Fallback>
      <p:transition spd="slow" advTm="11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A82DCF-60B0-BF4A-AC09-544BCF66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828">
            <a:off x="2921000" y="1308100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BDF840C-8444-4BEE-BA22-1BAE3AD402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02"/>
    </mc:Choice>
    <mc:Fallback>
      <p:transition spd="slow" advTm="15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DC413A-4666-47A3-A428-E7034BD9F2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766" t="24288" r="17742" b="62372"/>
          <a:stretch/>
        </p:blipFill>
        <p:spPr>
          <a:xfrm>
            <a:off x="5056751" y="2750753"/>
            <a:ext cx="2078497" cy="135649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AA5510C-5538-441F-8BB5-0AAC293C6A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74"/>
    </mc:Choice>
    <mc:Fallback>
      <p:transition spd="slow" advTm="14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53C991-CE69-4F03-B0B4-91A1E9A07D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766" t="24288" r="17742" b="62372"/>
          <a:stretch/>
        </p:blipFill>
        <p:spPr>
          <a:xfrm>
            <a:off x="1751171" y="2750751"/>
            <a:ext cx="2078497" cy="1356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D54244-9118-4B2C-9E3B-C6B9FE0722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346" t="29118" r="69423" b="34146"/>
          <a:stretch/>
        </p:blipFill>
        <p:spPr>
          <a:xfrm>
            <a:off x="7247462" y="1263800"/>
            <a:ext cx="3193367" cy="43304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9880B64-33C9-4011-8B02-AEFDE1687F4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52"/>
    </mc:Choice>
    <mc:Fallback>
      <p:transition spd="slow" advTm="14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53C991-CE69-4F03-B0B4-91A1E9A07D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766" t="24288" r="17742" b="62372"/>
          <a:stretch/>
        </p:blipFill>
        <p:spPr>
          <a:xfrm>
            <a:off x="1751171" y="2750751"/>
            <a:ext cx="2078497" cy="1356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D54244-9118-4B2C-9E3B-C6B9FE0722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346" t="29118" r="69423" b="34146"/>
          <a:stretch/>
        </p:blipFill>
        <p:spPr>
          <a:xfrm>
            <a:off x="7247462" y="1263800"/>
            <a:ext cx="3193367" cy="43304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88BF45F-D73C-4D96-BB3A-F31E247E693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11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02"/>
    </mc:Choice>
    <mc:Fallback>
      <p:transition spd="slow" advTm="13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72E8F08-CCC6-47AD-AA40-FEBA3CB667BA}"/>
              </a:ext>
            </a:extLst>
          </p:cNvPr>
          <p:cNvGrpSpPr/>
          <p:nvPr/>
        </p:nvGrpSpPr>
        <p:grpSpPr>
          <a:xfrm>
            <a:off x="712763" y="480056"/>
            <a:ext cx="4600135" cy="1860457"/>
            <a:chOff x="712763" y="480056"/>
            <a:chExt cx="4600135" cy="18604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EFA0A5-8DC0-4213-860E-5FD17E055A04}"/>
                </a:ext>
              </a:extLst>
            </p:cNvPr>
            <p:cNvSpPr txBox="1"/>
            <p:nvPr/>
          </p:nvSpPr>
          <p:spPr>
            <a:xfrm>
              <a:off x="712763" y="480056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fair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A20027-86F4-41FF-B00B-E65448936718}"/>
                </a:ext>
              </a:extLst>
            </p:cNvPr>
            <p:cNvSpPr txBox="1"/>
            <p:nvPr/>
          </p:nvSpPr>
          <p:spPr>
            <a:xfrm>
              <a:off x="1866314" y="709297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2C79F2-9BBE-40EB-BE2D-992C2461700C}"/>
                </a:ext>
              </a:extLst>
            </p:cNvPr>
            <p:cNvSpPr txBox="1"/>
            <p:nvPr/>
          </p:nvSpPr>
          <p:spPr>
            <a:xfrm>
              <a:off x="2436055" y="508192"/>
              <a:ext cx="195306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__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370D44-4B23-4773-A7C0-206BEB4B9935}"/>
              </a:ext>
            </a:extLst>
          </p:cNvPr>
          <p:cNvGrpSpPr/>
          <p:nvPr/>
        </p:nvGrpSpPr>
        <p:grpSpPr>
          <a:xfrm>
            <a:off x="6918959" y="2613392"/>
            <a:ext cx="4600135" cy="1692785"/>
            <a:chOff x="6918959" y="2613392"/>
            <a:chExt cx="4600135" cy="169278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EBB53A-A9FC-4269-A589-5501BAE1E8AE}"/>
                </a:ext>
              </a:extLst>
            </p:cNvPr>
            <p:cNvSpPr txBox="1"/>
            <p:nvPr/>
          </p:nvSpPr>
          <p:spPr>
            <a:xfrm>
              <a:off x="6918959" y="2613392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chair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752AD0F-339A-4E08-80C8-54CF58929411}"/>
                </a:ext>
              </a:extLst>
            </p:cNvPr>
            <p:cNvGrpSpPr/>
            <p:nvPr/>
          </p:nvGrpSpPr>
          <p:grpSpPr>
            <a:xfrm>
              <a:off x="7942379" y="2674961"/>
              <a:ext cx="3005797" cy="1631216"/>
              <a:chOff x="7942379" y="2674961"/>
              <a:chExt cx="3005797" cy="163121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AD71C7-30D6-4FAD-89A4-245AFC167B99}"/>
                  </a:ext>
                </a:extLst>
              </p:cNvPr>
              <p:cNvSpPr txBox="1"/>
              <p:nvPr/>
            </p:nvSpPr>
            <p:spPr>
              <a:xfrm>
                <a:off x="7942379" y="2674961"/>
                <a:ext cx="105273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0" dirty="0">
                    <a:latin typeface="Comic Sans MS" panose="030F0702030302020204" pitchFamily="66" charset="0"/>
                  </a:rPr>
                  <a:t>_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FF7AA0-1BEF-4F93-BFCA-758EE80302B2}"/>
                  </a:ext>
                </a:extLst>
              </p:cNvPr>
              <p:cNvSpPr txBox="1"/>
              <p:nvPr/>
            </p:nvSpPr>
            <p:spPr>
              <a:xfrm>
                <a:off x="8995111" y="2674961"/>
                <a:ext cx="1953065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0" dirty="0">
                    <a:latin typeface="Comic Sans MS" panose="030F0702030302020204" pitchFamily="66" charset="0"/>
                  </a:rPr>
                  <a:t>__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0DD39C-AFAF-431B-9507-49C5F3B94531}"/>
              </a:ext>
            </a:extLst>
          </p:cNvPr>
          <p:cNvGrpSpPr/>
          <p:nvPr/>
        </p:nvGrpSpPr>
        <p:grpSpPr>
          <a:xfrm>
            <a:off x="712763" y="4559687"/>
            <a:ext cx="4600135" cy="1855985"/>
            <a:chOff x="712763" y="4559687"/>
            <a:chExt cx="4600135" cy="18559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95180E-2376-4522-810E-BDE322F6546C}"/>
                </a:ext>
              </a:extLst>
            </p:cNvPr>
            <p:cNvSpPr txBox="1"/>
            <p:nvPr/>
          </p:nvSpPr>
          <p:spPr>
            <a:xfrm>
              <a:off x="712763" y="4559687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stair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717F2C-8413-4CEC-AB88-8D1E7411E14D}"/>
                </a:ext>
              </a:extLst>
            </p:cNvPr>
            <p:cNvSpPr txBox="1"/>
            <p:nvPr/>
          </p:nvSpPr>
          <p:spPr>
            <a:xfrm>
              <a:off x="1559171" y="4784456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3D0D99-BFE9-4399-A02C-1D86ADE81CDB}"/>
                </a:ext>
              </a:extLst>
            </p:cNvPr>
            <p:cNvSpPr txBox="1"/>
            <p:nvPr/>
          </p:nvSpPr>
          <p:spPr>
            <a:xfrm>
              <a:off x="2212146" y="4784456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6D26E-6132-4F70-943B-F40E924CB80D}"/>
                </a:ext>
              </a:extLst>
            </p:cNvPr>
            <p:cNvSpPr txBox="1"/>
            <p:nvPr/>
          </p:nvSpPr>
          <p:spPr>
            <a:xfrm>
              <a:off x="2711543" y="4603963"/>
              <a:ext cx="195306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__</a:t>
              </a:r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660DFF2-ACE1-4594-AB82-9F792378CD1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823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59"/>
    </mc:Choice>
    <mc:Fallback>
      <p:transition spd="slow" advTm="19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81A3D-6433-456A-9658-B404EF8693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766" t="24288" r="17742" b="62372"/>
          <a:stretch/>
        </p:blipFill>
        <p:spPr>
          <a:xfrm>
            <a:off x="1120877" y="978743"/>
            <a:ext cx="855407" cy="5582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20208A-C10A-4205-8CA9-0AA914BED2C1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716200" y="1051200"/>
              <a:ext cx="2879280" cy="513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20208A-C10A-4205-8CA9-0AA914BED2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06840" y="1041840"/>
                <a:ext cx="2898000" cy="5324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EA12885-55B5-476B-92B2-81D1B9DF24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04"/>
    </mc:Choice>
    <mc:Fallback>
      <p:transition spd="slow" advTm="35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9B11AF-2C7C-469F-B107-4327AEBAF09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226520" y="1414440"/>
              <a:ext cx="1352520" cy="3817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9B11AF-2C7C-469F-B107-4327AEBAF0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7160" y="1405080"/>
                <a:ext cx="1371240" cy="38358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22D419F-F208-4C65-B5B5-BFD104D4EB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6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348"/>
    </mc:Choice>
    <mc:Fallback>
      <p:transition spd="slow" advTm="97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4|1.7|1.8|1.4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1|1.4|1.5|1.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9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153</Words>
  <Application>Microsoft Office PowerPoint</Application>
  <PresentationFormat>Widescreen</PresentationFormat>
  <Paragraphs>30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27</cp:revision>
  <dcterms:created xsi:type="dcterms:W3CDTF">2021-01-11T13:23:06Z</dcterms:created>
  <dcterms:modified xsi:type="dcterms:W3CDTF">2021-02-01T15:21:56Z</dcterms:modified>
</cp:coreProperties>
</file>