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" r:id="rId2"/>
    <p:sldId id="265" r:id="rId3"/>
    <p:sldId id="266" r:id="rId4"/>
    <p:sldId id="267" r:id="rId5"/>
    <p:sldId id="268" r:id="rId6"/>
    <p:sldId id="270" r:id="rId7"/>
    <p:sldId id="271" r:id="rId8"/>
    <p:sldId id="269" r:id="rId9"/>
    <p:sldId id="272" r:id="rId10"/>
    <p:sldId id="273" r:id="rId11"/>
    <p:sldId id="274" r:id="rId12"/>
    <p:sldId id="276" r:id="rId13"/>
    <p:sldId id="277" r:id="rId14"/>
    <p:sldId id="275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2" d="100"/>
          <a:sy n="22" d="100"/>
        </p:scale>
        <p:origin x="31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2.png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Willow Bascom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Regular pattern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Irregular pattern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70F2AC-86A9-2C45-B0B6-369BB2097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7511"/>
            <a:ext cx="9906000" cy="23803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54795C-F6FA-FA44-AD07-B42690C16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1"/>
    </mc:Choice>
    <mc:Fallback xmlns="">
      <p:transition spd="slow" advTm="3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Willow Bascom uses her own ideas for patterns, such as filling an outline with different shapes. She also uses traditional styles of patterns used by lots of artists.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Special blue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white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pattern: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BD764-2428-4444-BDF5-E89329CA7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343" y="1834243"/>
            <a:ext cx="6815292" cy="48133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5BA6CC-4574-864E-8339-A5A425CB0136}"/>
              </a:ext>
            </a:extLst>
          </p:cNvPr>
          <p:cNvCxnSpPr>
            <a:cxnSpLocks/>
          </p:cNvCxnSpPr>
          <p:nvPr/>
        </p:nvCxnSpPr>
        <p:spPr>
          <a:xfrm>
            <a:off x="1451429" y="4296229"/>
            <a:ext cx="2598057" cy="7205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4B3619-1911-F248-BE56-A833002C5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0"/>
    </mc:Choice>
    <mc:Fallback xmlns="">
      <p:transition spd="slow" advTm="1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Willow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what can you spot?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09B250-DF26-B745-9A77-75869401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228" y="584775"/>
            <a:ext cx="5609771" cy="3961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6C8CD2-D966-2941-AD9E-83BE0AD07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1837"/>
            <a:ext cx="4122057" cy="2741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81574-D05A-1F48-B0F3-29011F35F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713485"/>
            <a:ext cx="2088243" cy="2031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16BAE-AE34-4149-9931-0B8D7C1C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29" y="3907233"/>
            <a:ext cx="2837543" cy="2837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1FC72-8CBB-9E41-B172-651781754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471" y="4802753"/>
            <a:ext cx="2896864" cy="180850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8327A15-DC58-EF4F-88C6-8C87C15B8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8"/>
    </mc:Choice>
    <mc:Fallback xmlns="">
      <p:transition spd="slow" advTm="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Willow Bascom uses her own ideas for patterns, such as filling an outline with different shapes. She also uses traditional styles of patterns used by lots of artists.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pattern of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flowers: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3D7CA-7DF1-9447-89F4-D08C5762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1" y="1581309"/>
            <a:ext cx="7471420" cy="52766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5BA6CC-4574-864E-8339-A5A425CB0136}"/>
              </a:ext>
            </a:extLst>
          </p:cNvPr>
          <p:cNvCxnSpPr>
            <a:cxnSpLocks/>
          </p:cNvCxnSpPr>
          <p:nvPr/>
        </p:nvCxnSpPr>
        <p:spPr>
          <a:xfrm flipV="1">
            <a:off x="1175657" y="3367314"/>
            <a:ext cx="3367314" cy="8523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BA4856-0C53-B44C-83F6-B36DACD5B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2"/>
    </mc:Choice>
    <mc:Fallback xmlns="">
      <p:transition spd="slow" advTm="2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what can you spot?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FCB17-8E30-C345-9EDB-F24260E06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29" y="0"/>
            <a:ext cx="4371469" cy="308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C3CCD-2ABE-7447-A851-2C00D40DF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4775"/>
            <a:ext cx="4363357" cy="617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4035E-A6CD-A24E-96B3-A10B1DA41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676" y="3087351"/>
            <a:ext cx="1988457" cy="1988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23D89-9899-D14B-A496-7D39ECDC6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317" y="5178827"/>
            <a:ext cx="1679173" cy="1679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B9CB7-4921-FD41-BFE9-AB76D947D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232" y="3309257"/>
            <a:ext cx="3152666" cy="315266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0334234-F169-C643-996F-478B8EDBC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2"/>
    </mc:Choice>
    <mc:Fallback xmlns="">
      <p:transition spd="slow" advTm="1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Have a go at drawing simple outlines of shapes and filling them with patterns you have explored today. Look back through the PowerPoint to find patterns to borrow. Here are some ideas:</a:t>
            </a: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mosaic triangle                         paisley rectangle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010092-6118-EF42-8866-98430E8A9F1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098" t="7620" r="62276" b="64360"/>
          <a:stretch/>
        </p:blipFill>
        <p:spPr>
          <a:xfrm>
            <a:off x="232228" y="2148114"/>
            <a:ext cx="4136572" cy="3788229"/>
          </a:xfrm>
          <a:prstGeom prst="triangle">
            <a:avLst>
              <a:gd name="adj" fmla="val 50018"/>
            </a:avLst>
          </a:prstGeom>
          <a:ln w="762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16DC2-997F-8843-9010-D620B23B58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32"/>
          <a:stretch/>
        </p:blipFill>
        <p:spPr>
          <a:xfrm>
            <a:off x="4742543" y="2148114"/>
            <a:ext cx="4952999" cy="378822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F7109F0-EF1D-D949-850D-ECFA82319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9"/>
    </mc:Choice>
    <mc:Fallback xmlns="">
      <p:transition spd="slow" advTm="3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4383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Willow Bascom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Regular pattern (repeated)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B16A-4CA7-774B-BFBA-5D8FCA1E8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944" y="0"/>
            <a:ext cx="4907853" cy="67467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E0DED9-65CF-7340-9185-F22DDAADBD54}"/>
              </a:ext>
            </a:extLst>
          </p:cNvPr>
          <p:cNvCxnSpPr>
            <a:cxnSpLocks/>
          </p:cNvCxnSpPr>
          <p:nvPr/>
        </p:nvCxnSpPr>
        <p:spPr>
          <a:xfrm>
            <a:off x="2278744" y="2221507"/>
            <a:ext cx="3425370" cy="1000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F5F656-8944-D840-B282-4EC3588BFBB4}"/>
              </a:ext>
            </a:extLst>
          </p:cNvPr>
          <p:cNvCxnSpPr>
            <a:cxnSpLocks/>
          </p:cNvCxnSpPr>
          <p:nvPr/>
        </p:nvCxnSpPr>
        <p:spPr>
          <a:xfrm>
            <a:off x="2336800" y="2113425"/>
            <a:ext cx="3571527" cy="499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4A476A-74C3-D142-8EC1-6C7A88F06832}"/>
              </a:ext>
            </a:extLst>
          </p:cNvPr>
          <p:cNvCxnSpPr>
            <a:cxnSpLocks/>
          </p:cNvCxnSpPr>
          <p:nvPr/>
        </p:nvCxnSpPr>
        <p:spPr>
          <a:xfrm>
            <a:off x="2278744" y="2446463"/>
            <a:ext cx="2351313" cy="666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713FEF-8AC3-5B4C-ADCF-AF0C14A58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5"/>
    </mc:Choice>
    <mc:Fallback xmlns="">
      <p:transition spd="slow" advTm="3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7621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Willow Bascom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Irregular pattern (not repeated perfectly, shapes change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direction and size)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D7F84-BC1D-0C4D-943F-3431B7BD2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926" y="760647"/>
            <a:ext cx="4344074" cy="60973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2FC75D-3BB1-954E-A302-47732AAF2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0"/>
    </mc:Choice>
    <mc:Fallback xmlns="">
      <p:transition spd="slow" advTm="3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Willow Bascom uses regular and irregular pattern. Can you find both in this piece of art?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20C4-FA53-AB43-880F-BA2E04CCB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228" y="1077218"/>
            <a:ext cx="7726971" cy="5435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03A63C-A31C-124C-B2F8-FAD41839E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1"/>
    </mc:Choice>
    <mc:Fallback xmlns="">
      <p:transition spd="slow" advTm="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20C4-FA53-AB43-880F-BA2E04CCB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228" y="1077218"/>
            <a:ext cx="7726971" cy="543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18093-DF1D-3041-9734-FAF1E747E0D5}"/>
              </a:ext>
            </a:extLst>
          </p:cNvPr>
          <p:cNvSpPr txBox="1"/>
          <p:nvPr/>
        </p:nvSpPr>
        <p:spPr>
          <a:xfrm>
            <a:off x="7342342" y="0"/>
            <a:ext cx="203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558E2E-1F23-FF4F-877F-84F39E1A184A}"/>
              </a:ext>
            </a:extLst>
          </p:cNvPr>
          <p:cNvCxnSpPr/>
          <p:nvPr/>
        </p:nvCxnSpPr>
        <p:spPr>
          <a:xfrm>
            <a:off x="812800" y="711200"/>
            <a:ext cx="1727200" cy="566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9B5A4B-5499-4247-8437-22981082A217}"/>
              </a:ext>
            </a:extLst>
          </p:cNvPr>
          <p:cNvCxnSpPr>
            <a:cxnSpLocks/>
          </p:cNvCxnSpPr>
          <p:nvPr/>
        </p:nvCxnSpPr>
        <p:spPr>
          <a:xfrm>
            <a:off x="885371" y="611181"/>
            <a:ext cx="2235200" cy="666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1F37E1-5073-6848-A817-6A48C980A9B4}"/>
              </a:ext>
            </a:extLst>
          </p:cNvPr>
          <p:cNvCxnSpPr>
            <a:cxnSpLocks/>
          </p:cNvCxnSpPr>
          <p:nvPr/>
        </p:nvCxnSpPr>
        <p:spPr>
          <a:xfrm flipH="1">
            <a:off x="7663543" y="584775"/>
            <a:ext cx="493486" cy="3072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07F502-F370-3242-A8A1-93A805A40EE9}"/>
              </a:ext>
            </a:extLst>
          </p:cNvPr>
          <p:cNvCxnSpPr>
            <a:cxnSpLocks/>
          </p:cNvCxnSpPr>
          <p:nvPr/>
        </p:nvCxnSpPr>
        <p:spPr>
          <a:xfrm flipH="1">
            <a:off x="4209143" y="611181"/>
            <a:ext cx="3701143" cy="21465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C15422B-3EFA-094A-9035-1DB254B94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9"/>
    </mc:Choice>
    <mc:Fallback xmlns="">
      <p:transition spd="slow" advTm="2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Willow Bascom uses her own ideas for patterns, such as filling an outline with different shapes. She also uses traditional styles of patterns used by lots of artists.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Filling space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different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shapes/ fitting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together: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D1A9B-EC90-8943-AC01-27E195CC7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509" y="1658520"/>
            <a:ext cx="6621152" cy="465299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A9FED7-6239-954A-9987-A0D1859B5BF8}"/>
              </a:ext>
            </a:extLst>
          </p:cNvPr>
          <p:cNvCxnSpPr>
            <a:cxnSpLocks/>
          </p:cNvCxnSpPr>
          <p:nvPr/>
        </p:nvCxnSpPr>
        <p:spPr>
          <a:xfrm flipV="1">
            <a:off x="2481943" y="3396343"/>
            <a:ext cx="2351314" cy="5886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11E98F5-C280-AC49-8B3B-20FF0DA48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1"/>
    </mc:Choice>
    <mc:Fallback xmlns="">
      <p:transition spd="slow" advTm="3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what can you spot?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D1A9B-EC90-8943-AC01-27E195CC7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68" y="0"/>
            <a:ext cx="3894131" cy="2736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C4316D-6E46-7F4E-8F90-6F5D7A803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57" y="780560"/>
            <a:ext cx="3797300" cy="5376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847D9-4893-544E-9600-221BBFCB2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383" y="2844799"/>
            <a:ext cx="2870874" cy="402956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D0B38E-0170-2849-A170-24D785203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"/>
    </mc:Choice>
    <mc:Fallback xmlns=""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Willow Bascom uses her own ideas for patterns, such as filling an outline with different shapes. She also uses traditional styles of patterns used by lots of artists.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Teardrop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shaped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pattern: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paisley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2D2A1A-87E2-6C4F-B4A3-64CEA4360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1560808"/>
            <a:ext cx="7500449" cy="529719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5BA6CC-4574-864E-8339-A5A425CB0136}"/>
              </a:ext>
            </a:extLst>
          </p:cNvPr>
          <p:cNvCxnSpPr>
            <a:cxnSpLocks/>
          </p:cNvCxnSpPr>
          <p:nvPr/>
        </p:nvCxnSpPr>
        <p:spPr>
          <a:xfrm flipV="1">
            <a:off x="1451429" y="3396343"/>
            <a:ext cx="3381828" cy="8998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8B218B-4C37-7142-A0D7-F8D885A0D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7"/>
    </mc:Choice>
    <mc:Fallback xmlns="">
      <p:transition spd="slow" advTm="1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Paisley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what can you spot?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575DB-D952-914D-BF5F-A64A370D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692" y="584775"/>
            <a:ext cx="5255748" cy="3711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375CA-82EB-464C-958C-1AC263495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222" y="4630057"/>
            <a:ext cx="3173123" cy="2146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8D754-1C48-BF4D-80A9-85B33E1B8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878"/>
          <a:stretch/>
        </p:blipFill>
        <p:spPr>
          <a:xfrm>
            <a:off x="38228" y="4630057"/>
            <a:ext cx="2174314" cy="2164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ABF0D-33B8-6044-9F1E-C33020764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748" y="4630057"/>
            <a:ext cx="1611086" cy="1611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FD257-FF0C-2F44-BA17-35042B17F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025" y="4630057"/>
            <a:ext cx="2734190" cy="2048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778BC-FE81-3A45-96BA-DB09273B93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268"/>
          <a:stretch/>
        </p:blipFill>
        <p:spPr>
          <a:xfrm>
            <a:off x="91302" y="602954"/>
            <a:ext cx="4059284" cy="330138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213FF5-6C0F-D542-A09D-954F24F30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5"/>
    </mc:Choice>
    <mc:Fallback xmlns="">
      <p:transition spd="slow" advTm="1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274</Words>
  <Application>Microsoft Office PowerPoint</Application>
  <PresentationFormat>A4 Paper (210x297 mm)</PresentationFormat>
  <Paragraphs>63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nicola lawson</cp:lastModifiedBy>
  <cp:revision>18</cp:revision>
  <dcterms:created xsi:type="dcterms:W3CDTF">2021-01-12T12:51:38Z</dcterms:created>
  <dcterms:modified xsi:type="dcterms:W3CDTF">2021-01-14T08:21:52Z</dcterms:modified>
</cp:coreProperties>
</file>