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19CCB-B25A-4562-9ABA-A8CE49EAF9B1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B480A-3E6B-4469-8675-98FC4706B7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185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19CCB-B25A-4562-9ABA-A8CE49EAF9B1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B480A-3E6B-4469-8675-98FC4706B7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302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19CCB-B25A-4562-9ABA-A8CE49EAF9B1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B480A-3E6B-4469-8675-98FC4706B7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262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19CCB-B25A-4562-9ABA-A8CE49EAF9B1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B480A-3E6B-4469-8675-98FC4706B7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440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19CCB-B25A-4562-9ABA-A8CE49EAF9B1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B480A-3E6B-4469-8675-98FC4706B7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302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19CCB-B25A-4562-9ABA-A8CE49EAF9B1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B480A-3E6B-4469-8675-98FC4706B7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673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19CCB-B25A-4562-9ABA-A8CE49EAF9B1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B480A-3E6B-4469-8675-98FC4706B7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259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19CCB-B25A-4562-9ABA-A8CE49EAF9B1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B480A-3E6B-4469-8675-98FC4706B7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252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19CCB-B25A-4562-9ABA-A8CE49EAF9B1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B480A-3E6B-4469-8675-98FC4706B7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368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19CCB-B25A-4562-9ABA-A8CE49EAF9B1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B480A-3E6B-4469-8675-98FC4706B7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361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19CCB-B25A-4562-9ABA-A8CE49EAF9B1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B480A-3E6B-4469-8675-98FC4706B7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551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19CCB-B25A-4562-9ABA-A8CE49EAF9B1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B480A-3E6B-4469-8675-98FC4706B7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492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Intention – To question characters from the poem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335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Who are the characters in the poem?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 the poem we have three main characters. </a:t>
            </a:r>
          </a:p>
          <a:p>
            <a:pPr marL="514350" indent="-514350">
              <a:buAutoNum type="arabicParenR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mum</a:t>
            </a:r>
          </a:p>
          <a:p>
            <a:pPr marL="514350" indent="-514350">
              <a:buAutoNum type="arabicParenR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Big Brother</a:t>
            </a:r>
          </a:p>
          <a:p>
            <a:pPr marL="514350" indent="-514350">
              <a:buAutoNum type="arabicParenR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Little Brother</a:t>
            </a:r>
          </a:p>
          <a:p>
            <a:pPr marL="514350" indent="-514350">
              <a:buAutoNum type="arabicParenR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And in the poem we hear all about how the mum tells the brothers the story of who started the fight, which was the little brother when he was a baby.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49000" y="6030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26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What questions could you ask the characters?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You are going to pretend to meet the characters in the poem and I want you to ask them some questions.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For each character I have given you an example question to help.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 have also attached the poem to the next slide for you to listen to again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53800" y="5900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03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5637" t="18482" r="35609" b="5982"/>
          <a:stretch/>
        </p:blipFill>
        <p:spPr>
          <a:xfrm>
            <a:off x="339633" y="365760"/>
            <a:ext cx="5042263" cy="55255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29753" t="18482" r="34807" b="16140"/>
          <a:stretch/>
        </p:blipFill>
        <p:spPr>
          <a:xfrm>
            <a:off x="6048103" y="1345474"/>
            <a:ext cx="5277394" cy="54735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28649" t="27947" r="32999" b="40089"/>
          <a:stretch/>
        </p:blipFill>
        <p:spPr>
          <a:xfrm>
            <a:off x="2560320" y="5429493"/>
            <a:ext cx="2965268" cy="1389484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68890" y="609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66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 for mum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Do the two boys always fight?</a:t>
            </a:r>
          </a:p>
          <a:p>
            <a:pPr marL="514350" indent="-514350">
              <a:buAutoNum type="arabicParenR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arenR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………………………………………………………………………</a:t>
            </a: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……………………………...........................................................?</a:t>
            </a:r>
          </a:p>
          <a:p>
            <a:pPr marL="514350" indent="-514350">
              <a:buAutoNum type="arabicParenR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3) ………………………………………………………………………</a:t>
            </a: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…………………………………………..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……………………………?</a:t>
            </a:r>
          </a:p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arenR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arenR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955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 for big brother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Do you like your little brother?</a:t>
            </a:r>
          </a:p>
          <a:p>
            <a:pPr marL="514350" indent="-514350">
              <a:buAutoNum type="arabicParenR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arenR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………………………………………………………………………</a:t>
            </a: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……………………………...........................................................?</a:t>
            </a:r>
          </a:p>
          <a:p>
            <a:pPr marL="514350" indent="-514350">
              <a:buAutoNum type="arabicParenR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3) ………………………………………………………………………</a:t>
            </a: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…………………………………………..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……………………………?</a:t>
            </a:r>
          </a:p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arenR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arenR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306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 for little brother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Do you remember hitting your big brother?</a:t>
            </a:r>
          </a:p>
          <a:p>
            <a:pPr marL="514350" indent="-514350">
              <a:buAutoNum type="arabicParenR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arenR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………………………………………………………………………</a:t>
            </a: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……………………………...........................................................?</a:t>
            </a:r>
          </a:p>
          <a:p>
            <a:pPr marL="514350" indent="-514350">
              <a:buAutoNum type="arabicParenR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3) ………………………………………………………………………</a:t>
            </a: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…………………………………………..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……………………………?</a:t>
            </a:r>
          </a:p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arenR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arenR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145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175</Words>
  <Application>Microsoft Office PowerPoint</Application>
  <PresentationFormat>Widescreen</PresentationFormat>
  <Paragraphs>41</Paragraphs>
  <Slides>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Learning Intention – To question characters from the poem</vt:lpstr>
      <vt:lpstr>Who are the characters in the poem?</vt:lpstr>
      <vt:lpstr>What questions could you ask the characters?</vt:lpstr>
      <vt:lpstr>PowerPoint Presentation</vt:lpstr>
      <vt:lpstr>Questions for mum</vt:lpstr>
      <vt:lpstr>Questions for big brother</vt:lpstr>
      <vt:lpstr>Questions for little brother</vt:lpstr>
    </vt:vector>
  </TitlesOfParts>
  <Company>International 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Intention – To question characters from the poem</dc:title>
  <dc:creator>Watson, Craig</dc:creator>
  <cp:lastModifiedBy>Watson, Craig</cp:lastModifiedBy>
  <cp:revision>2</cp:revision>
  <dcterms:created xsi:type="dcterms:W3CDTF">2021-02-23T13:55:33Z</dcterms:created>
  <dcterms:modified xsi:type="dcterms:W3CDTF">2021-02-23T13:57:31Z</dcterms:modified>
</cp:coreProperties>
</file>