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B5065-0889-41DC-BD16-A5D305506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8275EC-2E5A-476F-B302-5ECC5A600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242AF-EFF4-4E33-B2B4-E39ADD437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9EF7-731C-44C5-AD7F-B52E17F0B860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F68C5-F1A6-4DB9-9973-FE7D7E13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2406A-2791-4B20-858A-99F42C2C6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5FE5-5CFE-40BB-AC10-352027F5C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81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813C9-401C-4CDD-99AA-9AEC4D0A3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5E0F8-7044-4D04-BD89-84433406C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B14BA-B4E7-4AE4-B6F6-E031755D7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9EF7-731C-44C5-AD7F-B52E17F0B860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2EC1E-BC08-4537-BF4E-C6EF8EE2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B8F0C-1A07-48B0-BDA6-E53CE95F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5FE5-5CFE-40BB-AC10-352027F5C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55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D439F0-EE42-42B6-8369-90DCFAF655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3C837D-7AEC-4B6E-8B46-A87D17D69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2D62F-4371-4E8D-9226-E5F9B21B1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9EF7-731C-44C5-AD7F-B52E17F0B860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F524F-8E23-4C52-9447-2563752FB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1851F-8720-4738-901D-9E262E76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5FE5-5CFE-40BB-AC10-352027F5C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46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33917-03CA-4679-88C1-084417749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79350-3199-4D13-ABE2-B3F0D04BD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F6218-B7BB-493A-999F-666D5DD9E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9EF7-731C-44C5-AD7F-B52E17F0B860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9847-E787-4CC1-A698-FC329A05A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B1C34-B365-4B80-BE87-3D5B79562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5FE5-5CFE-40BB-AC10-352027F5C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02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027B4-C973-4892-9AAE-E564A9EEC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85686-BD09-4DE6-8D3E-D28E38379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3230E-C44C-46FA-BF0F-0E543767B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9EF7-731C-44C5-AD7F-B52E17F0B860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961B6-0018-4F18-9A54-A73083D06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745EA-4571-4A25-8A93-FEB558070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5FE5-5CFE-40BB-AC10-352027F5C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35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C4829-C5B6-4D99-8152-F0C2268FB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CCA7B-F716-446E-A6DE-C5D885074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BAF42-8A99-4452-A883-0D69766A5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1525E-FFFB-455D-863E-1236D4097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9EF7-731C-44C5-AD7F-B52E17F0B860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63AF7-9DD7-4F0E-8AC4-BDDFB5B2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C7B33-FAC6-4962-A78F-697C6DA2E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5FE5-5CFE-40BB-AC10-352027F5C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70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BA1A9-A3A4-4692-A870-87499AB5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F50C5-C62B-41E9-8969-CEE9E0D28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0B0C1-7441-41F0-AA3A-3AC808B7C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E72442-87F9-41D0-9D44-E139718483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5FDD68-8AC6-438F-AF62-1CCFB4874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CE566-753B-4FC2-85E6-2F3AD2C2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9EF7-731C-44C5-AD7F-B52E17F0B860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4CFC93-3E91-4753-8E2D-91C4E8101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EA0A65-4038-4ED9-9683-374C1CE9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5FE5-5CFE-40BB-AC10-352027F5C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11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529B-3A6D-467F-BC95-44C565ED5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16C1D-0B81-4E1F-97BD-7BB47D0E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9EF7-731C-44C5-AD7F-B52E17F0B860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E8D9B5-56E7-451D-B0A1-4F0B059B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16241F-4BDF-4D79-B114-44DBAF46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5FE5-5CFE-40BB-AC10-352027F5C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2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720A3A-F830-4421-B3A9-BFAB6D4B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9EF7-731C-44C5-AD7F-B52E17F0B860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2B00E-C7F1-4CCA-9FEA-EE19C8A1D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40EE5-7614-4E9D-9A86-EFC3379A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5FE5-5CFE-40BB-AC10-352027F5C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03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5CD7-1CE8-4C36-83DA-97209060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47E21-2FA8-483C-83DB-9CAE9C035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BD99D-2C09-4C72-B1C9-2E9B4BDD8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DBB24-0392-47C0-AE89-2A517CA79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9EF7-731C-44C5-AD7F-B52E17F0B860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50D8F-E55D-416F-8A04-56F04974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DD41F-CAD6-4738-92AC-FE08D13A6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5FE5-5CFE-40BB-AC10-352027F5C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70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BEEB1-D77B-4114-896F-B3ADE4873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BA6EE1-FEAD-42E7-927B-24BDA73A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EE9C2-EF82-4743-8458-690BB63EE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F18CC-9E19-463F-BADA-733E4D088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9EF7-731C-44C5-AD7F-B52E17F0B860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E288F-CA13-4B78-A156-0C91C6126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0A3E3-4CDC-417D-BD30-C17927D30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5FE5-5CFE-40BB-AC10-352027F5C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26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50F7D3-6474-4AEF-B311-5DCE31587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0C75E-0E57-422C-B13C-CFA588A0C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00D99-5592-4D94-AB5E-253FE44E28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09EF7-731C-44C5-AD7F-B52E17F0B860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E6E2-656F-426B-BEB3-EF588B0A9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ACA6C-1C9F-447C-9651-226824961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5FE5-5CFE-40BB-AC10-352027F5C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8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DE136F-A734-4807-A06F-3743BD96AC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99" t="18914" r="21513" b="20155"/>
          <a:stretch/>
        </p:blipFill>
        <p:spPr>
          <a:xfrm>
            <a:off x="561704" y="438364"/>
            <a:ext cx="10006147" cy="6125258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11840" y="29935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1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C6F06A-992B-41F3-B137-6645387B2F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87" t="16434" r="20291" b="17520"/>
          <a:stretch/>
        </p:blipFill>
        <p:spPr>
          <a:xfrm>
            <a:off x="299837" y="124552"/>
            <a:ext cx="9915317" cy="64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7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Wibeka Conroy</dc:creator>
  <cp:lastModifiedBy>Conroy, Bekki</cp:lastModifiedBy>
  <cp:revision>2</cp:revision>
  <dcterms:created xsi:type="dcterms:W3CDTF">2021-02-25T14:15:05Z</dcterms:created>
  <dcterms:modified xsi:type="dcterms:W3CDTF">2021-03-02T11:38:47Z</dcterms:modified>
</cp:coreProperties>
</file>