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8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3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5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8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91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4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0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9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12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96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LI: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with number bonds.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604448" y="621086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49687" y="1036920"/>
            <a:ext cx="3744416" cy="4208096"/>
            <a:chOff x="349687" y="1611585"/>
            <a:chExt cx="3744416" cy="4208096"/>
          </a:xfrm>
        </p:grpSpPr>
        <p:sp>
          <p:nvSpPr>
            <p:cNvPr id="7" name="Oval 6"/>
            <p:cNvSpPr/>
            <p:nvPr/>
          </p:nvSpPr>
          <p:spPr>
            <a:xfrm>
              <a:off x="34968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47066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430099" y="1611585"/>
              <a:ext cx="1623436" cy="1742609"/>
            </a:xfrm>
            <a:prstGeom prst="ellipse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9" idx="3"/>
            </p:cNvCxnSpPr>
            <p:nvPr/>
          </p:nvCxnSpPr>
          <p:spPr>
            <a:xfrm flipH="1">
              <a:off x="1430100" y="3098995"/>
              <a:ext cx="237746" cy="1020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50054" y="3140968"/>
              <a:ext cx="303481" cy="978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4499992" y="111613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012160" y="112474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740352" y="110299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50810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4288" y="126835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499992" y="2396626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012160" y="2405234"/>
            <a:ext cx="828158" cy="79208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7740352" y="238348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08104" y="2549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5488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99992" y="3717032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500211" y="4941168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6084168" y="3725572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7740352" y="4941168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740352" y="3725572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6084168" y="4941168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164288" y="3936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4288" y="50603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24128" y="39284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4128" y="51525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63688" y="155579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88081" y="4046313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225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49687" y="1036920"/>
            <a:ext cx="3744416" cy="4208096"/>
            <a:chOff x="349687" y="1611585"/>
            <a:chExt cx="3744416" cy="4208096"/>
          </a:xfrm>
        </p:grpSpPr>
        <p:sp>
          <p:nvSpPr>
            <p:cNvPr id="7" name="Oval 6"/>
            <p:cNvSpPr/>
            <p:nvPr/>
          </p:nvSpPr>
          <p:spPr>
            <a:xfrm>
              <a:off x="34968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47066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430099" y="1611585"/>
              <a:ext cx="1623436" cy="1742609"/>
            </a:xfrm>
            <a:prstGeom prst="ellipse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9" idx="3"/>
            </p:cNvCxnSpPr>
            <p:nvPr/>
          </p:nvCxnSpPr>
          <p:spPr>
            <a:xfrm flipH="1">
              <a:off x="1430100" y="3098995"/>
              <a:ext cx="237746" cy="1020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50054" y="3140968"/>
              <a:ext cx="303481" cy="978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4499992" y="111613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012160" y="112474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740352" y="110299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50810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4288" y="126835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499992" y="239662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012160" y="240523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7740352" y="238348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08104" y="2549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5488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99992" y="3717032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500211" y="4941168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6084168" y="3725572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7740352" y="4941168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740352" y="3725572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6084168" y="4941168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164288" y="3936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4288" y="50603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24128" y="39284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4128" y="51525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63688" y="155579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1480" y="4019768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068746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49687" y="1036920"/>
            <a:ext cx="3744416" cy="4208096"/>
            <a:chOff x="349687" y="1611585"/>
            <a:chExt cx="3744416" cy="4208096"/>
          </a:xfrm>
        </p:grpSpPr>
        <p:sp>
          <p:nvSpPr>
            <p:cNvPr id="7" name="Oval 6"/>
            <p:cNvSpPr/>
            <p:nvPr/>
          </p:nvSpPr>
          <p:spPr>
            <a:xfrm>
              <a:off x="34968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47066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430099" y="1611585"/>
              <a:ext cx="1623436" cy="1742609"/>
            </a:xfrm>
            <a:prstGeom prst="ellipse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9" idx="3"/>
            </p:cNvCxnSpPr>
            <p:nvPr/>
          </p:nvCxnSpPr>
          <p:spPr>
            <a:xfrm flipH="1">
              <a:off x="1430100" y="3098995"/>
              <a:ext cx="237746" cy="1020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50054" y="3140968"/>
              <a:ext cx="303481" cy="978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4499992" y="111613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012160" y="112474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740352" y="110299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50810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4288" y="126835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499992" y="239662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012160" y="240523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7740352" y="238348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08104" y="2549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5488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99992" y="3717032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500211" y="4941168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6084168" y="3725572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7740352" y="4941168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740352" y="3725572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6084168" y="4941168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164288" y="3936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4288" y="50603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24128" y="39284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4128" y="51525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63688" y="155579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1480" y="4019768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9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83710" y="-7175"/>
            <a:ext cx="4392488" cy="4931677"/>
            <a:chOff x="1475656" y="44624"/>
            <a:chExt cx="6177552" cy="645333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44624"/>
              <a:ext cx="6177552" cy="6453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123728" y="4653136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48064" y="4653136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64332" y="1412776"/>
              <a:ext cx="1800201" cy="765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whole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475656" y="515719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87824" y="2924944"/>
            <a:ext cx="1623436" cy="174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108804" y="2924944"/>
            <a:ext cx="1623436" cy="1742609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F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68236" y="459457"/>
            <a:ext cx="1623436" cy="1742609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99648" y="608052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8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9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84472" y="229514"/>
            <a:ext cx="5483871" cy="4935519"/>
            <a:chOff x="1475656" y="525984"/>
            <a:chExt cx="6177552" cy="597197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59"/>
            <a:stretch/>
          </p:blipFill>
          <p:spPr bwMode="auto">
            <a:xfrm>
              <a:off x="1475656" y="525984"/>
              <a:ext cx="6177552" cy="5971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2205188" y="4629021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486844" y="46681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342691" y="5305012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777678" y="4061341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3306823" y="5291991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615682" y="4305678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6336196" y="437918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315574" y="5064759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6056010" y="5194818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3779912" y="1052736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4860032" y="980728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3779912" y="2132856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4326072" y="836712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4932040" y="2060848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3804991" y="1565176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4885112" y="1493168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4351152" y="1349152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4362875" y="1909161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4355976" y="2420888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Oval 26"/>
          <p:cNvSpPr/>
          <p:nvPr/>
        </p:nvSpPr>
        <p:spPr>
          <a:xfrm>
            <a:off x="3546863" y="3725174"/>
            <a:ext cx="319611" cy="29755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475656" y="515719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99648" y="609620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8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67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9"/>
          <a:stretch/>
        </p:blipFill>
        <p:spPr bwMode="auto">
          <a:xfrm>
            <a:off x="2184472" y="209623"/>
            <a:ext cx="5483871" cy="4935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475656" y="515719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27984" y="764704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5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59832" y="342900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52120" y="342900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5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99648" y="608052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4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8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83710" y="-7175"/>
            <a:ext cx="4392488" cy="4931677"/>
            <a:chOff x="1475656" y="44624"/>
            <a:chExt cx="6177552" cy="645333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44624"/>
              <a:ext cx="6177552" cy="6453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123728" y="4653136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48064" y="4653136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64332" y="1412776"/>
              <a:ext cx="1800201" cy="765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whole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1220613" y="551723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87824" y="2924944"/>
            <a:ext cx="1623436" cy="174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108804" y="2924944"/>
            <a:ext cx="1623436" cy="1742609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F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68236" y="459457"/>
            <a:ext cx="1623436" cy="1742609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987824" y="551723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44408" y="613576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88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71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9"/>
          <a:stretch/>
        </p:blipFill>
        <p:spPr bwMode="auto">
          <a:xfrm>
            <a:off x="1907704" y="209622"/>
            <a:ext cx="5483871" cy="4935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-1476672" y="5589240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9579" y="751486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5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99792" y="3473355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62346" y="342900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5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551723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605090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47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49687" y="1036920"/>
            <a:ext cx="3744416" cy="4208096"/>
            <a:chOff x="349687" y="1611585"/>
            <a:chExt cx="3744416" cy="4208096"/>
          </a:xfrm>
        </p:grpSpPr>
        <p:sp>
          <p:nvSpPr>
            <p:cNvPr id="7" name="Oval 6"/>
            <p:cNvSpPr/>
            <p:nvPr/>
          </p:nvSpPr>
          <p:spPr>
            <a:xfrm>
              <a:off x="34968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47066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430099" y="1611585"/>
              <a:ext cx="1623436" cy="1742609"/>
            </a:xfrm>
            <a:prstGeom prst="ellipse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9" idx="3"/>
            </p:cNvCxnSpPr>
            <p:nvPr/>
          </p:nvCxnSpPr>
          <p:spPr>
            <a:xfrm flipH="1">
              <a:off x="1430100" y="3098995"/>
              <a:ext cx="237746" cy="1020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50054" y="3140968"/>
              <a:ext cx="303481" cy="978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4499992" y="111613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012160" y="112474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740352" y="110299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50810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4288" y="126835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499992" y="2396626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012160" y="2405234"/>
            <a:ext cx="828158" cy="79208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7740352" y="238348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08104" y="2549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5488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99992" y="3717032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500211" y="4941168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6084168" y="3725572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7740352" y="4941168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740352" y="3725572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6084168" y="4941168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164288" y="3936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4288" y="50603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24128" y="39284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4128" y="51525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63688" y="155579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8222" y="4012676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89202" y="4019768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0455" y="1124911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20888" y="1166845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17904" y="1145096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33056" y="243872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18787" y="3759133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61248" y="4983269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20888" y="2396626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18648" y="3767673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00916" y="4941168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10455" y="2425586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47088" y="3759133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47088" y="4947644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00214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9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07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49687" y="1036920"/>
            <a:ext cx="3744416" cy="4208096"/>
            <a:chOff x="349687" y="1611585"/>
            <a:chExt cx="3744416" cy="4208096"/>
          </a:xfrm>
        </p:grpSpPr>
        <p:sp>
          <p:nvSpPr>
            <p:cNvPr id="7" name="Oval 6"/>
            <p:cNvSpPr/>
            <p:nvPr/>
          </p:nvSpPr>
          <p:spPr>
            <a:xfrm>
              <a:off x="34968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47066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430099" y="1611585"/>
              <a:ext cx="1623436" cy="1742609"/>
            </a:xfrm>
            <a:prstGeom prst="ellipse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9" idx="3"/>
            </p:cNvCxnSpPr>
            <p:nvPr/>
          </p:nvCxnSpPr>
          <p:spPr>
            <a:xfrm flipH="1">
              <a:off x="1430100" y="3098995"/>
              <a:ext cx="237746" cy="1020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50054" y="3140968"/>
              <a:ext cx="303481" cy="978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4499992" y="111613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012160" y="112474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740352" y="110299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50810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4288" y="126835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499992" y="2396626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012160" y="2405234"/>
            <a:ext cx="828158" cy="79208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7740352" y="238348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08104" y="2549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5488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99992" y="3717032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500211" y="4941168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6084168" y="3725572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7740352" y="4941168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740352" y="3725572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6084168" y="4941168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164288" y="3936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4288" y="50603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24128" y="39284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4128" y="51525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63688" y="155579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1480" y="4012011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89202" y="4019768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87229" y="1102995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87229" y="2425586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33056" y="115823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377865" y="2453981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420888" y="1159884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25960" y="2425586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12160" y="3725572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661248" y="4983269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46869" y="3767673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21738" y="4983269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718648" y="3724835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012160" y="4983269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00214" y="60212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94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73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49687" y="1036920"/>
            <a:ext cx="3744416" cy="4208096"/>
            <a:chOff x="349687" y="1611585"/>
            <a:chExt cx="3744416" cy="4208096"/>
          </a:xfrm>
        </p:grpSpPr>
        <p:sp>
          <p:nvSpPr>
            <p:cNvPr id="7" name="Oval 6"/>
            <p:cNvSpPr/>
            <p:nvPr/>
          </p:nvSpPr>
          <p:spPr>
            <a:xfrm>
              <a:off x="34968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47066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430099" y="1611585"/>
              <a:ext cx="1623436" cy="1742609"/>
            </a:xfrm>
            <a:prstGeom prst="ellipse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9" idx="3"/>
            </p:cNvCxnSpPr>
            <p:nvPr/>
          </p:nvCxnSpPr>
          <p:spPr>
            <a:xfrm flipH="1">
              <a:off x="1430100" y="3098995"/>
              <a:ext cx="237746" cy="1020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50054" y="3140968"/>
              <a:ext cx="303481" cy="978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4499992" y="111613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012160" y="112474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740352" y="110299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50810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4288" y="126835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499992" y="2396626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012160" y="2405234"/>
            <a:ext cx="828158" cy="79208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7740352" y="238348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08104" y="2549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5488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99992" y="3717032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500211" y="4941168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6084168" y="3725572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7740352" y="4941168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740352" y="3725572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6084168" y="4941168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164288" y="3936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4288" y="50603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24128" y="39284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4128" y="51525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63688" y="155579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1480" y="4019768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3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170</Words>
  <Application>Microsoft Office PowerPoint</Application>
  <PresentationFormat>On-screen Show (4:3)</PresentationFormat>
  <Paragraphs>120</Paragraphs>
  <Slides>12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LI: to work with number bonds.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LI slide</dc:title>
  <dc:creator>Kiddy, Rubie</dc:creator>
  <cp:lastModifiedBy>Kiddy, Rubie</cp:lastModifiedBy>
  <cp:revision>9</cp:revision>
  <dcterms:created xsi:type="dcterms:W3CDTF">2021-02-02T09:56:15Z</dcterms:created>
  <dcterms:modified xsi:type="dcterms:W3CDTF">2021-02-02T13:12:02Z</dcterms:modified>
</cp:coreProperties>
</file>