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8" r:id="rId2"/>
    <p:sldId id="258" r:id="rId3"/>
    <p:sldId id="257" r:id="rId4"/>
    <p:sldId id="259" r:id="rId5"/>
    <p:sldId id="261" r:id="rId6"/>
    <p:sldId id="260" r:id="rId7"/>
    <p:sldId id="262" r:id="rId8"/>
    <p:sldId id="263" r:id="rId9"/>
    <p:sldId id="265" r:id="rId10"/>
    <p:sldId id="266" r:id="rId11"/>
    <p:sldId id="267" r:id="rId12"/>
    <p:sldId id="264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684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29343-E8AF-44A4-8C04-52106FFA0879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AA5F70-2E7C-432C-9F27-8102F4EA7E6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108348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29343-E8AF-44A4-8C04-52106FFA0879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AA5F70-2E7C-432C-9F27-8102F4EA7E6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241306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29343-E8AF-44A4-8C04-52106FFA0879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AA5F70-2E7C-432C-9F27-8102F4EA7E6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310562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29343-E8AF-44A4-8C04-52106FFA0879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AA5F70-2E7C-432C-9F27-8102F4EA7E6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558223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29343-E8AF-44A4-8C04-52106FFA0879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AA5F70-2E7C-432C-9F27-8102F4EA7E6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729125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29343-E8AF-44A4-8C04-52106FFA0879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AA5F70-2E7C-432C-9F27-8102F4EA7E6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484437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29343-E8AF-44A4-8C04-52106FFA0879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AA5F70-2E7C-432C-9F27-8102F4EA7E6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464097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29343-E8AF-44A4-8C04-52106FFA0879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AA5F70-2E7C-432C-9F27-8102F4EA7E6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179758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29343-E8AF-44A4-8C04-52106FFA0879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AA5F70-2E7C-432C-9F27-8102F4EA7E6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221217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29343-E8AF-44A4-8C04-52106FFA0879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AA5F70-2E7C-432C-9F27-8102F4EA7E6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799680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29343-E8AF-44A4-8C04-52106FFA0879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AA5F70-2E7C-432C-9F27-8102F4EA7E6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7187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929343-E8AF-44A4-8C04-52106FFA0879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AA5F70-2E7C-432C-9F27-8102F4EA7E6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42807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.wav"/><Relationship Id="rId1" Type="http://schemas.microsoft.com/office/2007/relationships/media" Target="../media/media1.wav"/><Relationship Id="rId4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audio" Target="../media/media2.wav"/><Relationship Id="rId1" Type="http://schemas.microsoft.com/office/2007/relationships/media" Target="../media/media2.wav"/><Relationship Id="rId5" Type="http://schemas.openxmlformats.org/officeDocument/2006/relationships/image" Target="../media/image1.png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wav"/><Relationship Id="rId1" Type="http://schemas.microsoft.com/office/2007/relationships/media" Target="../media/media3.wav"/><Relationship Id="rId5" Type="http://schemas.openxmlformats.org/officeDocument/2006/relationships/image" Target="../media/image1.png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wav"/><Relationship Id="rId1" Type="http://schemas.microsoft.com/office/2007/relationships/media" Target="../media/media4.wav"/><Relationship Id="rId5" Type="http://schemas.openxmlformats.org/officeDocument/2006/relationships/image" Target="../media/image1.png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audio" Target="../media/media5.wav"/><Relationship Id="rId1" Type="http://schemas.microsoft.com/office/2007/relationships/media" Target="../media/media5.wav"/><Relationship Id="rId5" Type="http://schemas.openxmlformats.org/officeDocument/2006/relationships/image" Target="../media/image1.png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wav"/><Relationship Id="rId1" Type="http://schemas.microsoft.com/office/2007/relationships/media" Target="../media/media6.wav"/><Relationship Id="rId5" Type="http://schemas.openxmlformats.org/officeDocument/2006/relationships/image" Target="../media/image1.png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wav"/><Relationship Id="rId1" Type="http://schemas.microsoft.com/office/2007/relationships/media" Target="../media/media7.wav"/><Relationship Id="rId4" Type="http://schemas.openxmlformats.org/officeDocument/2006/relationships/image" Target="../media/image1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wav"/><Relationship Id="rId1" Type="http://schemas.microsoft.com/office/2007/relationships/media" Target="../media/media8.wav"/><Relationship Id="rId4" Type="http://schemas.openxmlformats.org/officeDocument/2006/relationships/image" Target="../media/image1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LI:</a:t>
            </a:r>
            <a:b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to work with number bonds.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Recorded Sound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8604448" y="6210869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98904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4057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349687" y="1036920"/>
            <a:ext cx="3744416" cy="4208096"/>
            <a:chOff x="349687" y="1611585"/>
            <a:chExt cx="3744416" cy="4208096"/>
          </a:xfrm>
        </p:grpSpPr>
        <p:sp>
          <p:nvSpPr>
            <p:cNvPr id="7" name="Oval 6"/>
            <p:cNvSpPr/>
            <p:nvPr/>
          </p:nvSpPr>
          <p:spPr>
            <a:xfrm>
              <a:off x="349687" y="4077072"/>
              <a:ext cx="1623436" cy="1742609"/>
            </a:xfrm>
            <a:prstGeom prst="ellipse">
              <a:avLst/>
            </a:prstGeom>
            <a:noFill/>
            <a:ln w="571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" name="Oval 7"/>
            <p:cNvSpPr/>
            <p:nvPr/>
          </p:nvSpPr>
          <p:spPr>
            <a:xfrm>
              <a:off x="2470667" y="4077072"/>
              <a:ext cx="1623436" cy="1742609"/>
            </a:xfrm>
            <a:prstGeom prst="ellipse">
              <a:avLst/>
            </a:prstGeom>
            <a:noFill/>
            <a:ln w="57150"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rgbClr val="00B0F0"/>
                </a:solidFill>
              </a:endParaRPr>
            </a:p>
          </p:txBody>
        </p:sp>
        <p:sp>
          <p:nvSpPr>
            <p:cNvPr id="9" name="Oval 8"/>
            <p:cNvSpPr/>
            <p:nvPr/>
          </p:nvSpPr>
          <p:spPr>
            <a:xfrm>
              <a:off x="1430099" y="1611585"/>
              <a:ext cx="1623436" cy="1742609"/>
            </a:xfrm>
            <a:prstGeom prst="ellipse">
              <a:avLst/>
            </a:prstGeom>
            <a:noFill/>
            <a:ln w="57150"/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11" name="Straight Connector 10"/>
            <p:cNvCxnSpPr>
              <a:stCxn id="9" idx="3"/>
            </p:cNvCxnSpPr>
            <p:nvPr/>
          </p:nvCxnSpPr>
          <p:spPr>
            <a:xfrm flipH="1">
              <a:off x="1430100" y="3098995"/>
              <a:ext cx="237746" cy="102005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>
              <a:off x="2750054" y="3140968"/>
              <a:ext cx="303481" cy="978077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2" name="Rounded Rectangle 21"/>
          <p:cNvSpPr/>
          <p:nvPr/>
        </p:nvSpPr>
        <p:spPr>
          <a:xfrm>
            <a:off x="4499992" y="1116136"/>
            <a:ext cx="828158" cy="792088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Rounded Rectangle 22"/>
          <p:cNvSpPr/>
          <p:nvPr/>
        </p:nvSpPr>
        <p:spPr>
          <a:xfrm>
            <a:off x="6012160" y="1124744"/>
            <a:ext cx="828158" cy="792088"/>
          </a:xfrm>
          <a:prstGeom prst="roundRect">
            <a:avLst/>
          </a:prstGeom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4" name="Rounded Rectangle 23"/>
          <p:cNvSpPr/>
          <p:nvPr/>
        </p:nvSpPr>
        <p:spPr>
          <a:xfrm>
            <a:off x="7740352" y="1102995"/>
            <a:ext cx="1080120" cy="792088"/>
          </a:xfrm>
          <a:prstGeom prst="roundRect">
            <a:avLst/>
          </a:prstGeom>
          <a:ln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" name="TextBox 24"/>
          <p:cNvSpPr txBox="1"/>
          <p:nvPr/>
        </p:nvSpPr>
        <p:spPr>
          <a:xfrm>
            <a:off x="5508104" y="1268760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+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7164288" y="1268359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=</a:t>
            </a:r>
          </a:p>
        </p:txBody>
      </p:sp>
      <p:sp>
        <p:nvSpPr>
          <p:cNvPr id="27" name="Rounded Rectangle 26"/>
          <p:cNvSpPr/>
          <p:nvPr/>
        </p:nvSpPr>
        <p:spPr>
          <a:xfrm>
            <a:off x="4499992" y="2396626"/>
            <a:ext cx="828158" cy="792088"/>
          </a:xfrm>
          <a:prstGeom prst="roundRect">
            <a:avLst/>
          </a:prstGeom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Rounded Rectangle 27"/>
          <p:cNvSpPr/>
          <p:nvPr/>
        </p:nvSpPr>
        <p:spPr>
          <a:xfrm>
            <a:off x="6012160" y="2405234"/>
            <a:ext cx="828158" cy="792088"/>
          </a:xfrm>
          <a:prstGeom prst="roundRect">
            <a:avLst/>
          </a:prstGeom>
          <a:ln>
            <a:solidFill>
              <a:srgbClr val="FF0000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9" name="Rounded Rectangle 28"/>
          <p:cNvSpPr/>
          <p:nvPr/>
        </p:nvSpPr>
        <p:spPr>
          <a:xfrm>
            <a:off x="7740352" y="2383485"/>
            <a:ext cx="1080120" cy="792088"/>
          </a:xfrm>
          <a:prstGeom prst="roundRect">
            <a:avLst/>
          </a:prstGeom>
          <a:ln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0" name="TextBox 29"/>
          <p:cNvSpPr txBox="1"/>
          <p:nvPr/>
        </p:nvSpPr>
        <p:spPr>
          <a:xfrm>
            <a:off x="5508104" y="2549250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+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7164288" y="2548849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=</a:t>
            </a:r>
          </a:p>
        </p:txBody>
      </p:sp>
      <p:sp>
        <p:nvSpPr>
          <p:cNvPr id="32" name="Rounded Rectangle 31"/>
          <p:cNvSpPr/>
          <p:nvPr/>
        </p:nvSpPr>
        <p:spPr>
          <a:xfrm>
            <a:off x="4499992" y="3717032"/>
            <a:ext cx="1080120" cy="792088"/>
          </a:xfrm>
          <a:prstGeom prst="roundRect">
            <a:avLst/>
          </a:prstGeom>
          <a:ln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3" name="Rounded Rectangle 32"/>
          <p:cNvSpPr/>
          <p:nvPr/>
        </p:nvSpPr>
        <p:spPr>
          <a:xfrm>
            <a:off x="4500211" y="4941168"/>
            <a:ext cx="1080120" cy="792088"/>
          </a:xfrm>
          <a:prstGeom prst="roundRect">
            <a:avLst/>
          </a:prstGeom>
          <a:ln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4" name="Rounded Rectangle 33"/>
          <p:cNvSpPr/>
          <p:nvPr/>
        </p:nvSpPr>
        <p:spPr>
          <a:xfrm>
            <a:off x="6084168" y="3725572"/>
            <a:ext cx="828158" cy="792088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Rounded Rectangle 34"/>
          <p:cNvSpPr/>
          <p:nvPr/>
        </p:nvSpPr>
        <p:spPr>
          <a:xfrm>
            <a:off x="7740352" y="4941168"/>
            <a:ext cx="828158" cy="792088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6" name="Rounded Rectangle 35"/>
          <p:cNvSpPr/>
          <p:nvPr/>
        </p:nvSpPr>
        <p:spPr>
          <a:xfrm>
            <a:off x="7740352" y="3725572"/>
            <a:ext cx="828158" cy="792088"/>
          </a:xfrm>
          <a:prstGeom prst="roundRect">
            <a:avLst/>
          </a:prstGeom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7" name="Rounded Rectangle 36"/>
          <p:cNvSpPr/>
          <p:nvPr/>
        </p:nvSpPr>
        <p:spPr>
          <a:xfrm>
            <a:off x="6084168" y="4941168"/>
            <a:ext cx="828158" cy="792088"/>
          </a:xfrm>
          <a:prstGeom prst="roundRect">
            <a:avLst/>
          </a:prstGeom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8" name="TextBox 37"/>
          <p:cNvSpPr txBox="1"/>
          <p:nvPr/>
        </p:nvSpPr>
        <p:spPr>
          <a:xfrm>
            <a:off x="7164288" y="3936950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=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7164288" y="5060350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=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5724128" y="3928410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5724128" y="5152546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1763688" y="1555797"/>
            <a:ext cx="98636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10</a:t>
            </a:r>
            <a:endParaRPr lang="en-GB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2788081" y="4046313"/>
            <a:ext cx="98636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endParaRPr lang="en-GB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6622587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349687" y="1036920"/>
            <a:ext cx="3744416" cy="4208096"/>
            <a:chOff x="349687" y="1611585"/>
            <a:chExt cx="3744416" cy="4208096"/>
          </a:xfrm>
        </p:grpSpPr>
        <p:sp>
          <p:nvSpPr>
            <p:cNvPr id="7" name="Oval 6"/>
            <p:cNvSpPr/>
            <p:nvPr/>
          </p:nvSpPr>
          <p:spPr>
            <a:xfrm>
              <a:off x="349687" y="4077072"/>
              <a:ext cx="1623436" cy="1742609"/>
            </a:xfrm>
            <a:prstGeom prst="ellipse">
              <a:avLst/>
            </a:prstGeom>
            <a:noFill/>
            <a:ln w="571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" name="Oval 7"/>
            <p:cNvSpPr/>
            <p:nvPr/>
          </p:nvSpPr>
          <p:spPr>
            <a:xfrm>
              <a:off x="2470667" y="4077072"/>
              <a:ext cx="1623436" cy="1742609"/>
            </a:xfrm>
            <a:prstGeom prst="ellipse">
              <a:avLst/>
            </a:prstGeom>
            <a:noFill/>
            <a:ln w="57150"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rgbClr val="00B0F0"/>
                </a:solidFill>
              </a:endParaRPr>
            </a:p>
          </p:txBody>
        </p:sp>
        <p:sp>
          <p:nvSpPr>
            <p:cNvPr id="9" name="Oval 8"/>
            <p:cNvSpPr/>
            <p:nvPr/>
          </p:nvSpPr>
          <p:spPr>
            <a:xfrm>
              <a:off x="1430099" y="1611585"/>
              <a:ext cx="1623436" cy="1742609"/>
            </a:xfrm>
            <a:prstGeom prst="ellipse">
              <a:avLst/>
            </a:prstGeom>
            <a:noFill/>
            <a:ln w="57150"/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11" name="Straight Connector 10"/>
            <p:cNvCxnSpPr>
              <a:stCxn id="9" idx="3"/>
            </p:cNvCxnSpPr>
            <p:nvPr/>
          </p:nvCxnSpPr>
          <p:spPr>
            <a:xfrm flipH="1">
              <a:off x="1430100" y="3098995"/>
              <a:ext cx="237746" cy="102005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>
              <a:off x="2750054" y="3140968"/>
              <a:ext cx="303481" cy="978077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2" name="Rounded Rectangle 21"/>
          <p:cNvSpPr/>
          <p:nvPr/>
        </p:nvSpPr>
        <p:spPr>
          <a:xfrm>
            <a:off x="4499992" y="1116136"/>
            <a:ext cx="828158" cy="792088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Rounded Rectangle 22"/>
          <p:cNvSpPr/>
          <p:nvPr/>
        </p:nvSpPr>
        <p:spPr>
          <a:xfrm>
            <a:off x="6012160" y="1124744"/>
            <a:ext cx="828158" cy="792088"/>
          </a:xfrm>
          <a:prstGeom prst="roundRect">
            <a:avLst/>
          </a:prstGeom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4" name="Rounded Rectangle 23"/>
          <p:cNvSpPr/>
          <p:nvPr/>
        </p:nvSpPr>
        <p:spPr>
          <a:xfrm>
            <a:off x="7740352" y="1102995"/>
            <a:ext cx="1080120" cy="792088"/>
          </a:xfrm>
          <a:prstGeom prst="roundRect">
            <a:avLst/>
          </a:prstGeom>
          <a:ln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" name="TextBox 24"/>
          <p:cNvSpPr txBox="1"/>
          <p:nvPr/>
        </p:nvSpPr>
        <p:spPr>
          <a:xfrm>
            <a:off x="5508104" y="1268760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+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7164288" y="1268359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=</a:t>
            </a:r>
          </a:p>
        </p:txBody>
      </p:sp>
      <p:sp>
        <p:nvSpPr>
          <p:cNvPr id="27" name="Rounded Rectangle 26"/>
          <p:cNvSpPr/>
          <p:nvPr/>
        </p:nvSpPr>
        <p:spPr>
          <a:xfrm>
            <a:off x="4499992" y="2396626"/>
            <a:ext cx="828158" cy="792088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Rounded Rectangle 27"/>
          <p:cNvSpPr/>
          <p:nvPr/>
        </p:nvSpPr>
        <p:spPr>
          <a:xfrm>
            <a:off x="6012160" y="2405234"/>
            <a:ext cx="828158" cy="792088"/>
          </a:xfrm>
          <a:prstGeom prst="roundRect">
            <a:avLst/>
          </a:prstGeom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9" name="Rounded Rectangle 28"/>
          <p:cNvSpPr/>
          <p:nvPr/>
        </p:nvSpPr>
        <p:spPr>
          <a:xfrm>
            <a:off x="7740352" y="2383485"/>
            <a:ext cx="1080120" cy="792088"/>
          </a:xfrm>
          <a:prstGeom prst="roundRect">
            <a:avLst/>
          </a:prstGeom>
          <a:ln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0" name="TextBox 29"/>
          <p:cNvSpPr txBox="1"/>
          <p:nvPr/>
        </p:nvSpPr>
        <p:spPr>
          <a:xfrm>
            <a:off x="5508104" y="2549250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+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7164288" y="2548849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=</a:t>
            </a:r>
          </a:p>
        </p:txBody>
      </p:sp>
      <p:sp>
        <p:nvSpPr>
          <p:cNvPr id="32" name="Rounded Rectangle 31"/>
          <p:cNvSpPr/>
          <p:nvPr/>
        </p:nvSpPr>
        <p:spPr>
          <a:xfrm>
            <a:off x="4499992" y="3717032"/>
            <a:ext cx="1080120" cy="792088"/>
          </a:xfrm>
          <a:prstGeom prst="roundRect">
            <a:avLst/>
          </a:prstGeom>
          <a:ln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3" name="Rounded Rectangle 32"/>
          <p:cNvSpPr/>
          <p:nvPr/>
        </p:nvSpPr>
        <p:spPr>
          <a:xfrm>
            <a:off x="4500211" y="4941168"/>
            <a:ext cx="1080120" cy="792088"/>
          </a:xfrm>
          <a:prstGeom prst="roundRect">
            <a:avLst/>
          </a:prstGeom>
          <a:ln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4" name="Rounded Rectangle 33"/>
          <p:cNvSpPr/>
          <p:nvPr/>
        </p:nvSpPr>
        <p:spPr>
          <a:xfrm>
            <a:off x="6084168" y="3725572"/>
            <a:ext cx="828158" cy="792088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Rounded Rectangle 34"/>
          <p:cNvSpPr/>
          <p:nvPr/>
        </p:nvSpPr>
        <p:spPr>
          <a:xfrm>
            <a:off x="7740352" y="4941168"/>
            <a:ext cx="828158" cy="792088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6" name="Rounded Rectangle 35"/>
          <p:cNvSpPr/>
          <p:nvPr/>
        </p:nvSpPr>
        <p:spPr>
          <a:xfrm>
            <a:off x="7740352" y="3725572"/>
            <a:ext cx="828158" cy="792088"/>
          </a:xfrm>
          <a:prstGeom prst="roundRect">
            <a:avLst/>
          </a:prstGeom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7" name="Rounded Rectangle 36"/>
          <p:cNvSpPr/>
          <p:nvPr/>
        </p:nvSpPr>
        <p:spPr>
          <a:xfrm>
            <a:off x="6084168" y="4941168"/>
            <a:ext cx="828158" cy="792088"/>
          </a:xfrm>
          <a:prstGeom prst="roundRect">
            <a:avLst/>
          </a:prstGeom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8" name="TextBox 37"/>
          <p:cNvSpPr txBox="1"/>
          <p:nvPr/>
        </p:nvSpPr>
        <p:spPr>
          <a:xfrm>
            <a:off x="7164288" y="3936950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=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7164288" y="5060350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=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5724128" y="3928410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5724128" y="5152546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1763688" y="1555797"/>
            <a:ext cx="98636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10</a:t>
            </a:r>
            <a:endParaRPr lang="en-GB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681480" y="4019768"/>
            <a:ext cx="98636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000" dirty="0"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</a:p>
        </p:txBody>
      </p:sp>
    </p:spTree>
    <p:extLst>
      <p:ext uri="{BB962C8B-B14F-4D97-AF65-F5344CB8AC3E}">
        <p14:creationId xmlns:p14="http://schemas.microsoft.com/office/powerpoint/2010/main" val="106874626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349687" y="1036920"/>
            <a:ext cx="3744416" cy="4208096"/>
            <a:chOff x="349687" y="1611585"/>
            <a:chExt cx="3744416" cy="4208096"/>
          </a:xfrm>
        </p:grpSpPr>
        <p:sp>
          <p:nvSpPr>
            <p:cNvPr id="7" name="Oval 6"/>
            <p:cNvSpPr/>
            <p:nvPr/>
          </p:nvSpPr>
          <p:spPr>
            <a:xfrm>
              <a:off x="349687" y="4077072"/>
              <a:ext cx="1623436" cy="1742609"/>
            </a:xfrm>
            <a:prstGeom prst="ellipse">
              <a:avLst/>
            </a:prstGeom>
            <a:noFill/>
            <a:ln w="571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" name="Oval 7"/>
            <p:cNvSpPr/>
            <p:nvPr/>
          </p:nvSpPr>
          <p:spPr>
            <a:xfrm>
              <a:off x="2470667" y="4077072"/>
              <a:ext cx="1623436" cy="1742609"/>
            </a:xfrm>
            <a:prstGeom prst="ellipse">
              <a:avLst/>
            </a:prstGeom>
            <a:noFill/>
            <a:ln w="57150"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rgbClr val="00B0F0"/>
                </a:solidFill>
              </a:endParaRPr>
            </a:p>
          </p:txBody>
        </p:sp>
        <p:sp>
          <p:nvSpPr>
            <p:cNvPr id="9" name="Oval 8"/>
            <p:cNvSpPr/>
            <p:nvPr/>
          </p:nvSpPr>
          <p:spPr>
            <a:xfrm>
              <a:off x="1430099" y="1611585"/>
              <a:ext cx="1623436" cy="1742609"/>
            </a:xfrm>
            <a:prstGeom prst="ellipse">
              <a:avLst/>
            </a:prstGeom>
            <a:noFill/>
            <a:ln w="57150"/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11" name="Straight Connector 10"/>
            <p:cNvCxnSpPr>
              <a:stCxn id="9" idx="3"/>
            </p:cNvCxnSpPr>
            <p:nvPr/>
          </p:nvCxnSpPr>
          <p:spPr>
            <a:xfrm flipH="1">
              <a:off x="1430100" y="3098995"/>
              <a:ext cx="237746" cy="102005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>
              <a:off x="2750054" y="3140968"/>
              <a:ext cx="303481" cy="978077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2" name="Rounded Rectangle 21"/>
          <p:cNvSpPr/>
          <p:nvPr/>
        </p:nvSpPr>
        <p:spPr>
          <a:xfrm>
            <a:off x="4499992" y="1116136"/>
            <a:ext cx="828158" cy="792088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Rounded Rectangle 22"/>
          <p:cNvSpPr/>
          <p:nvPr/>
        </p:nvSpPr>
        <p:spPr>
          <a:xfrm>
            <a:off x="6012160" y="1124744"/>
            <a:ext cx="828158" cy="792088"/>
          </a:xfrm>
          <a:prstGeom prst="roundRect">
            <a:avLst/>
          </a:prstGeom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4" name="Rounded Rectangle 23"/>
          <p:cNvSpPr/>
          <p:nvPr/>
        </p:nvSpPr>
        <p:spPr>
          <a:xfrm>
            <a:off x="7740352" y="1102995"/>
            <a:ext cx="1080120" cy="792088"/>
          </a:xfrm>
          <a:prstGeom prst="roundRect">
            <a:avLst/>
          </a:prstGeom>
          <a:ln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" name="TextBox 24"/>
          <p:cNvSpPr txBox="1"/>
          <p:nvPr/>
        </p:nvSpPr>
        <p:spPr>
          <a:xfrm>
            <a:off x="5508104" y="1268760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+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7164288" y="1268359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=</a:t>
            </a:r>
          </a:p>
        </p:txBody>
      </p:sp>
      <p:sp>
        <p:nvSpPr>
          <p:cNvPr id="27" name="Rounded Rectangle 26"/>
          <p:cNvSpPr/>
          <p:nvPr/>
        </p:nvSpPr>
        <p:spPr>
          <a:xfrm>
            <a:off x="4499992" y="2396626"/>
            <a:ext cx="828158" cy="792088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Rounded Rectangle 27"/>
          <p:cNvSpPr/>
          <p:nvPr/>
        </p:nvSpPr>
        <p:spPr>
          <a:xfrm>
            <a:off x="6012160" y="2405234"/>
            <a:ext cx="828158" cy="792088"/>
          </a:xfrm>
          <a:prstGeom prst="roundRect">
            <a:avLst/>
          </a:prstGeom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9" name="Rounded Rectangle 28"/>
          <p:cNvSpPr/>
          <p:nvPr/>
        </p:nvSpPr>
        <p:spPr>
          <a:xfrm>
            <a:off x="7740352" y="2383485"/>
            <a:ext cx="1080120" cy="792088"/>
          </a:xfrm>
          <a:prstGeom prst="roundRect">
            <a:avLst/>
          </a:prstGeom>
          <a:ln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0" name="TextBox 29"/>
          <p:cNvSpPr txBox="1"/>
          <p:nvPr/>
        </p:nvSpPr>
        <p:spPr>
          <a:xfrm>
            <a:off x="5508104" y="2549250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+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7164288" y="2548849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=</a:t>
            </a:r>
          </a:p>
        </p:txBody>
      </p:sp>
      <p:sp>
        <p:nvSpPr>
          <p:cNvPr id="32" name="Rounded Rectangle 31"/>
          <p:cNvSpPr/>
          <p:nvPr/>
        </p:nvSpPr>
        <p:spPr>
          <a:xfrm>
            <a:off x="4499992" y="3717032"/>
            <a:ext cx="1080120" cy="792088"/>
          </a:xfrm>
          <a:prstGeom prst="roundRect">
            <a:avLst/>
          </a:prstGeom>
          <a:ln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3" name="Rounded Rectangle 32"/>
          <p:cNvSpPr/>
          <p:nvPr/>
        </p:nvSpPr>
        <p:spPr>
          <a:xfrm>
            <a:off x="4500211" y="4941168"/>
            <a:ext cx="1080120" cy="792088"/>
          </a:xfrm>
          <a:prstGeom prst="roundRect">
            <a:avLst/>
          </a:prstGeom>
          <a:ln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4" name="Rounded Rectangle 33"/>
          <p:cNvSpPr/>
          <p:nvPr/>
        </p:nvSpPr>
        <p:spPr>
          <a:xfrm>
            <a:off x="6084168" y="3725572"/>
            <a:ext cx="828158" cy="792088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Rounded Rectangle 34"/>
          <p:cNvSpPr/>
          <p:nvPr/>
        </p:nvSpPr>
        <p:spPr>
          <a:xfrm>
            <a:off x="7740352" y="4941168"/>
            <a:ext cx="828158" cy="792088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6" name="Rounded Rectangle 35"/>
          <p:cNvSpPr/>
          <p:nvPr/>
        </p:nvSpPr>
        <p:spPr>
          <a:xfrm>
            <a:off x="7740352" y="3725572"/>
            <a:ext cx="828158" cy="792088"/>
          </a:xfrm>
          <a:prstGeom prst="roundRect">
            <a:avLst/>
          </a:prstGeom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7" name="Rounded Rectangle 36"/>
          <p:cNvSpPr/>
          <p:nvPr/>
        </p:nvSpPr>
        <p:spPr>
          <a:xfrm>
            <a:off x="6084168" y="4941168"/>
            <a:ext cx="828158" cy="792088"/>
          </a:xfrm>
          <a:prstGeom prst="roundRect">
            <a:avLst/>
          </a:prstGeom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8" name="TextBox 37"/>
          <p:cNvSpPr txBox="1"/>
          <p:nvPr/>
        </p:nvSpPr>
        <p:spPr>
          <a:xfrm>
            <a:off x="7164288" y="3936950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=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7164288" y="5060350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=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5724128" y="3928410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5724128" y="5152546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1763688" y="1555797"/>
            <a:ext cx="98636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10</a:t>
            </a:r>
            <a:endParaRPr lang="en-GB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681480" y="4019768"/>
            <a:ext cx="98636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10</a:t>
            </a:r>
            <a:endParaRPr lang="en-GB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563927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2683710" y="-7175"/>
            <a:ext cx="4392488" cy="4931677"/>
            <a:chOff x="1475656" y="44624"/>
            <a:chExt cx="6177552" cy="6453336"/>
          </a:xfrm>
        </p:grpSpPr>
        <p:pic>
          <p:nvPicPr>
            <p:cNvPr id="4" name="Picture 2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475656" y="44624"/>
              <a:ext cx="6177552" cy="645333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5" name="TextBox 4"/>
            <p:cNvSpPr txBox="1"/>
            <p:nvPr/>
          </p:nvSpPr>
          <p:spPr>
            <a:xfrm>
              <a:off x="2123728" y="4653136"/>
              <a:ext cx="180020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36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part</a:t>
              </a:r>
              <a:endParaRPr lang="en-GB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5148064" y="4653136"/>
              <a:ext cx="180020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36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part</a:t>
              </a:r>
              <a:endParaRPr lang="en-GB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3664332" y="1412776"/>
              <a:ext cx="1800201" cy="76520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32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whole</a:t>
              </a:r>
              <a:endParaRPr lang="en-GB" sz="16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9" name="TextBox 8"/>
          <p:cNvSpPr txBox="1"/>
          <p:nvPr/>
        </p:nvSpPr>
        <p:spPr>
          <a:xfrm>
            <a:off x="1475656" y="5157192"/>
            <a:ext cx="712879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part</a:t>
            </a: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 + </a:t>
            </a:r>
            <a:r>
              <a:rPr lang="en-GB" dirty="0" smtClean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part</a:t>
            </a: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 = </a:t>
            </a:r>
            <a:r>
              <a:rPr lang="en-GB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whole</a:t>
            </a:r>
          </a:p>
          <a:p>
            <a:pPr algn="ctr"/>
            <a:endParaRPr lang="en-GB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GB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whole</a:t>
            </a: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 = </a:t>
            </a:r>
            <a:r>
              <a:rPr lang="en-GB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part</a:t>
            </a: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 + </a:t>
            </a:r>
            <a:r>
              <a:rPr lang="en-GB" dirty="0" smtClean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part</a:t>
            </a:r>
            <a:endParaRPr lang="en-GB" dirty="0">
              <a:solidFill>
                <a:srgbClr val="00B0F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Oval 9"/>
          <p:cNvSpPr/>
          <p:nvPr/>
        </p:nvSpPr>
        <p:spPr>
          <a:xfrm>
            <a:off x="2987824" y="2924944"/>
            <a:ext cx="1623436" cy="1742609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Oval 10"/>
          <p:cNvSpPr/>
          <p:nvPr/>
        </p:nvSpPr>
        <p:spPr>
          <a:xfrm>
            <a:off x="5108804" y="2924944"/>
            <a:ext cx="1623436" cy="1742609"/>
          </a:xfrm>
          <a:prstGeom prst="ellipse">
            <a:avLst/>
          </a:prstGeom>
          <a:noFill/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rgbClr val="00B0F0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4068236" y="459457"/>
            <a:ext cx="1623436" cy="1742609"/>
          </a:xfrm>
          <a:prstGeom prst="ellipse">
            <a:avLst/>
          </a:prstGeom>
          <a:noFill/>
          <a:ln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3" name="Recorded Sound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8299648" y="6080522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08885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1897" fill="hold"/>
                                        <p:tgtEl>
                                          <p:spTgt spid="1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3"/>
                </p:tgtEl>
              </p:cMediaNode>
            </p:audio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/>
        </p:nvGrpSpPr>
        <p:grpSpPr>
          <a:xfrm>
            <a:off x="2184472" y="229514"/>
            <a:ext cx="5483871" cy="4935519"/>
            <a:chOff x="1475656" y="525984"/>
            <a:chExt cx="6177552" cy="5971976"/>
          </a:xfrm>
        </p:grpSpPr>
        <p:pic>
          <p:nvPicPr>
            <p:cNvPr id="1026" name="Picture 2"/>
            <p:cNvPicPr>
              <a:picLocks noChangeAspect="1" noChangeArrowheads="1"/>
            </p:cNvPicPr>
            <p:nvPr/>
          </p:nvPicPr>
          <p:blipFill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7459"/>
            <a:stretch/>
          </p:blipFill>
          <p:spPr bwMode="auto">
            <a:xfrm>
              <a:off x="1475656" y="525984"/>
              <a:ext cx="6177552" cy="597197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4" name="Oval 3"/>
            <p:cNvSpPr/>
            <p:nvPr/>
          </p:nvSpPr>
          <p:spPr>
            <a:xfrm>
              <a:off x="2205188" y="4629021"/>
              <a:ext cx="360040" cy="360040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" name="Oval 5"/>
            <p:cNvSpPr/>
            <p:nvPr/>
          </p:nvSpPr>
          <p:spPr>
            <a:xfrm>
              <a:off x="3486844" y="4668154"/>
              <a:ext cx="360040" cy="360040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" name="Oval 6"/>
            <p:cNvSpPr/>
            <p:nvPr/>
          </p:nvSpPr>
          <p:spPr>
            <a:xfrm>
              <a:off x="2342691" y="5305012"/>
              <a:ext cx="360040" cy="360040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" name="Oval 7"/>
            <p:cNvSpPr/>
            <p:nvPr/>
          </p:nvSpPr>
          <p:spPr>
            <a:xfrm>
              <a:off x="2777678" y="4061341"/>
              <a:ext cx="360040" cy="360040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" name="Oval 8"/>
            <p:cNvSpPr/>
            <p:nvPr/>
          </p:nvSpPr>
          <p:spPr>
            <a:xfrm>
              <a:off x="3306823" y="5291991"/>
              <a:ext cx="360040" cy="360040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" name="Oval 9"/>
            <p:cNvSpPr/>
            <p:nvPr/>
          </p:nvSpPr>
          <p:spPr>
            <a:xfrm>
              <a:off x="5615682" y="4305678"/>
              <a:ext cx="360040" cy="360040"/>
            </a:xfrm>
            <a:prstGeom prst="ellipse">
              <a:avLst/>
            </a:prstGeom>
            <a:solidFill>
              <a:srgbClr val="00B0F0"/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" name="Oval 10"/>
            <p:cNvSpPr/>
            <p:nvPr/>
          </p:nvSpPr>
          <p:spPr>
            <a:xfrm>
              <a:off x="6336196" y="4379182"/>
              <a:ext cx="360040" cy="360040"/>
            </a:xfrm>
            <a:prstGeom prst="ellipse">
              <a:avLst/>
            </a:prstGeom>
            <a:solidFill>
              <a:srgbClr val="00B0F0"/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" name="Oval 11"/>
            <p:cNvSpPr/>
            <p:nvPr/>
          </p:nvSpPr>
          <p:spPr>
            <a:xfrm>
              <a:off x="5315574" y="5064759"/>
              <a:ext cx="360040" cy="360040"/>
            </a:xfrm>
            <a:prstGeom prst="ellipse">
              <a:avLst/>
            </a:prstGeom>
            <a:solidFill>
              <a:srgbClr val="00B0F0"/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" name="Oval 13"/>
            <p:cNvSpPr/>
            <p:nvPr/>
          </p:nvSpPr>
          <p:spPr>
            <a:xfrm>
              <a:off x="6056010" y="5194818"/>
              <a:ext cx="360040" cy="360040"/>
            </a:xfrm>
            <a:prstGeom prst="ellipse">
              <a:avLst/>
            </a:prstGeom>
            <a:solidFill>
              <a:srgbClr val="00B0F0"/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5" name="Oval 14"/>
            <p:cNvSpPr/>
            <p:nvPr/>
          </p:nvSpPr>
          <p:spPr>
            <a:xfrm>
              <a:off x="3779912" y="1052736"/>
              <a:ext cx="360040" cy="360040"/>
            </a:xfrm>
            <a:prstGeom prst="ellipse">
              <a:avLst/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6" name="Oval 15"/>
            <p:cNvSpPr/>
            <p:nvPr/>
          </p:nvSpPr>
          <p:spPr>
            <a:xfrm>
              <a:off x="4860032" y="980728"/>
              <a:ext cx="360040" cy="360040"/>
            </a:xfrm>
            <a:prstGeom prst="ellipse">
              <a:avLst/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7" name="Oval 16"/>
            <p:cNvSpPr/>
            <p:nvPr/>
          </p:nvSpPr>
          <p:spPr>
            <a:xfrm>
              <a:off x="3779912" y="2132856"/>
              <a:ext cx="360040" cy="360040"/>
            </a:xfrm>
            <a:prstGeom prst="ellipse">
              <a:avLst/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8" name="Oval 17"/>
            <p:cNvSpPr/>
            <p:nvPr/>
          </p:nvSpPr>
          <p:spPr>
            <a:xfrm>
              <a:off x="4326072" y="836712"/>
              <a:ext cx="360040" cy="360040"/>
            </a:xfrm>
            <a:prstGeom prst="ellipse">
              <a:avLst/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9" name="Oval 18"/>
            <p:cNvSpPr/>
            <p:nvPr/>
          </p:nvSpPr>
          <p:spPr>
            <a:xfrm>
              <a:off x="4932040" y="2060848"/>
              <a:ext cx="360040" cy="360040"/>
            </a:xfrm>
            <a:prstGeom prst="ellipse">
              <a:avLst/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0" name="Oval 19"/>
            <p:cNvSpPr/>
            <p:nvPr/>
          </p:nvSpPr>
          <p:spPr>
            <a:xfrm>
              <a:off x="3804991" y="1565176"/>
              <a:ext cx="360040" cy="360040"/>
            </a:xfrm>
            <a:prstGeom prst="ellipse">
              <a:avLst/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1" name="Oval 20"/>
            <p:cNvSpPr/>
            <p:nvPr/>
          </p:nvSpPr>
          <p:spPr>
            <a:xfrm>
              <a:off x="4885112" y="1493168"/>
              <a:ext cx="360040" cy="360040"/>
            </a:xfrm>
            <a:prstGeom prst="ellipse">
              <a:avLst/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2" name="Oval 21"/>
            <p:cNvSpPr/>
            <p:nvPr/>
          </p:nvSpPr>
          <p:spPr>
            <a:xfrm>
              <a:off x="4351152" y="1349152"/>
              <a:ext cx="360040" cy="360040"/>
            </a:xfrm>
            <a:prstGeom prst="ellipse">
              <a:avLst/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3" name="Oval 22"/>
            <p:cNvSpPr/>
            <p:nvPr/>
          </p:nvSpPr>
          <p:spPr>
            <a:xfrm>
              <a:off x="4362875" y="1909161"/>
              <a:ext cx="360040" cy="360040"/>
            </a:xfrm>
            <a:prstGeom prst="ellipse">
              <a:avLst/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4" name="Oval 23"/>
            <p:cNvSpPr/>
            <p:nvPr/>
          </p:nvSpPr>
          <p:spPr>
            <a:xfrm>
              <a:off x="4355976" y="2420888"/>
              <a:ext cx="360040" cy="360040"/>
            </a:xfrm>
            <a:prstGeom prst="ellipse">
              <a:avLst/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27" name="Oval 26"/>
          <p:cNvSpPr/>
          <p:nvPr/>
        </p:nvSpPr>
        <p:spPr>
          <a:xfrm>
            <a:off x="3546863" y="3725174"/>
            <a:ext cx="319611" cy="297554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TextBox 27"/>
          <p:cNvSpPr txBox="1"/>
          <p:nvPr/>
        </p:nvSpPr>
        <p:spPr>
          <a:xfrm>
            <a:off x="1475656" y="5157192"/>
            <a:ext cx="712879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part</a:t>
            </a: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 + </a:t>
            </a:r>
            <a:r>
              <a:rPr lang="en-GB" dirty="0" smtClean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part</a:t>
            </a: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 = </a:t>
            </a:r>
            <a:r>
              <a:rPr lang="en-GB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whole</a:t>
            </a:r>
          </a:p>
          <a:p>
            <a:pPr algn="ctr"/>
            <a:endParaRPr lang="en-GB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GB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whole</a:t>
            </a: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 = </a:t>
            </a:r>
            <a:r>
              <a:rPr lang="en-GB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part</a:t>
            </a: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 + </a:t>
            </a:r>
            <a:r>
              <a:rPr lang="en-GB" dirty="0" smtClean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part</a:t>
            </a:r>
            <a:endParaRPr lang="en-GB" dirty="0">
              <a:solidFill>
                <a:srgbClr val="00B0F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5" name="Recorded Sound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8299648" y="609620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10838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40367" fill="hold"/>
                                        <p:tgtEl>
                                          <p:spTgt spid="2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"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5"/>
                </p:tgtEl>
              </p:cMediaNode>
            </p:audio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459"/>
          <a:stretch/>
        </p:blipFill>
        <p:spPr bwMode="auto">
          <a:xfrm>
            <a:off x="2184472" y="209623"/>
            <a:ext cx="5483871" cy="49355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8" name="TextBox 27"/>
          <p:cNvSpPr txBox="1"/>
          <p:nvPr/>
        </p:nvSpPr>
        <p:spPr>
          <a:xfrm>
            <a:off x="1475656" y="5157192"/>
            <a:ext cx="712879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 + </a:t>
            </a:r>
            <a:r>
              <a:rPr lang="en-GB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 = </a:t>
            </a:r>
            <a:r>
              <a:rPr lang="en-GB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</a:t>
            </a:r>
          </a:p>
          <a:p>
            <a:pPr algn="ctr"/>
            <a:endParaRPr lang="en-GB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GB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</a:t>
            </a: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 = </a:t>
            </a:r>
            <a:r>
              <a:rPr lang="en-GB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 + </a:t>
            </a:r>
            <a:r>
              <a:rPr lang="en-GB" dirty="0" smtClean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endParaRPr lang="en-GB" dirty="0">
              <a:solidFill>
                <a:srgbClr val="00B0F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4427984" y="764704"/>
            <a:ext cx="108012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5400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</a:t>
            </a:r>
            <a:endParaRPr lang="en-GB" sz="5400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3059832" y="3429000"/>
            <a:ext cx="108012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5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5652120" y="3429000"/>
            <a:ext cx="108012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5400" dirty="0" smtClean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endParaRPr lang="en-GB" sz="5400" dirty="0">
              <a:solidFill>
                <a:srgbClr val="00B0F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" name="Recorded Sound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8299648" y="6080522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58450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3387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2683710" y="-7175"/>
            <a:ext cx="4392488" cy="4931677"/>
            <a:chOff x="1475656" y="44624"/>
            <a:chExt cx="6177552" cy="6453336"/>
          </a:xfrm>
        </p:grpSpPr>
        <p:pic>
          <p:nvPicPr>
            <p:cNvPr id="4" name="Picture 2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475656" y="44624"/>
              <a:ext cx="6177552" cy="645333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5" name="TextBox 4"/>
            <p:cNvSpPr txBox="1"/>
            <p:nvPr/>
          </p:nvSpPr>
          <p:spPr>
            <a:xfrm>
              <a:off x="2123728" y="4653136"/>
              <a:ext cx="180020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36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part</a:t>
              </a:r>
              <a:endParaRPr lang="en-GB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5148064" y="4653136"/>
              <a:ext cx="180020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36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part</a:t>
              </a:r>
              <a:endParaRPr lang="en-GB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3664332" y="1412776"/>
              <a:ext cx="1800201" cy="76520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32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whole</a:t>
              </a:r>
              <a:endParaRPr lang="en-GB" sz="16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9" name="TextBox 8"/>
          <p:cNvSpPr txBox="1"/>
          <p:nvPr/>
        </p:nvSpPr>
        <p:spPr>
          <a:xfrm>
            <a:off x="-1220613" y="5517232"/>
            <a:ext cx="712879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part</a:t>
            </a: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 + </a:t>
            </a:r>
            <a:r>
              <a:rPr lang="en-GB" dirty="0" smtClean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part</a:t>
            </a: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 = </a:t>
            </a:r>
            <a:r>
              <a:rPr lang="en-GB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whole</a:t>
            </a:r>
          </a:p>
          <a:p>
            <a:pPr algn="ctr"/>
            <a:endParaRPr lang="en-GB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GB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whole</a:t>
            </a: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 = </a:t>
            </a:r>
            <a:r>
              <a:rPr lang="en-GB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part</a:t>
            </a: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 + </a:t>
            </a:r>
            <a:r>
              <a:rPr lang="en-GB" dirty="0" smtClean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part</a:t>
            </a:r>
            <a:endParaRPr lang="en-GB" dirty="0">
              <a:solidFill>
                <a:srgbClr val="00B0F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Oval 9"/>
          <p:cNvSpPr/>
          <p:nvPr/>
        </p:nvSpPr>
        <p:spPr>
          <a:xfrm>
            <a:off x="2987824" y="2924944"/>
            <a:ext cx="1623436" cy="1742609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Oval 10"/>
          <p:cNvSpPr/>
          <p:nvPr/>
        </p:nvSpPr>
        <p:spPr>
          <a:xfrm>
            <a:off x="5108804" y="2924944"/>
            <a:ext cx="1623436" cy="1742609"/>
          </a:xfrm>
          <a:prstGeom prst="ellipse">
            <a:avLst/>
          </a:prstGeom>
          <a:noFill/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rgbClr val="00B0F0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4068236" y="459457"/>
            <a:ext cx="1623436" cy="1742609"/>
          </a:xfrm>
          <a:prstGeom prst="ellipse">
            <a:avLst/>
          </a:prstGeom>
          <a:noFill/>
          <a:ln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Box 12"/>
          <p:cNvSpPr txBox="1"/>
          <p:nvPr/>
        </p:nvSpPr>
        <p:spPr>
          <a:xfrm>
            <a:off x="2987824" y="5517232"/>
            <a:ext cx="712879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>
                <a:solidFill>
                  <a:schemeClr val="accent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whole</a:t>
            </a:r>
            <a:r>
              <a:rPr lang="en-GB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–</a:t>
            </a:r>
            <a:r>
              <a:rPr lang="en-GB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part </a:t>
            </a: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=</a:t>
            </a:r>
            <a:r>
              <a:rPr lang="en-GB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dirty="0" smtClean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part</a:t>
            </a:r>
          </a:p>
          <a:p>
            <a:pPr algn="ctr"/>
            <a:endParaRPr lang="en-GB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GB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whole</a:t>
            </a: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en-GB" dirty="0" smtClean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part </a:t>
            </a: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=</a:t>
            </a:r>
            <a:r>
              <a:rPr lang="en-GB" dirty="0" smtClean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part</a:t>
            </a:r>
            <a:endParaRPr lang="en-GB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4" name="Recorded Sound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8244408" y="6135762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38844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0717" fill="hold"/>
                                        <p:tgtEl>
                                          <p:spTgt spid="1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4"/>
                </p:tgtEl>
              </p:cMediaNode>
            </p:audio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459"/>
          <a:stretch/>
        </p:blipFill>
        <p:spPr bwMode="auto">
          <a:xfrm>
            <a:off x="1907704" y="209622"/>
            <a:ext cx="5483871" cy="49355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8" name="TextBox 27"/>
          <p:cNvSpPr txBox="1"/>
          <p:nvPr/>
        </p:nvSpPr>
        <p:spPr>
          <a:xfrm>
            <a:off x="-1476672" y="5589240"/>
            <a:ext cx="712879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 + </a:t>
            </a:r>
            <a:r>
              <a:rPr lang="en-GB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 = </a:t>
            </a:r>
            <a:r>
              <a:rPr lang="en-GB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</a:t>
            </a:r>
          </a:p>
          <a:p>
            <a:pPr algn="ctr"/>
            <a:endParaRPr lang="en-GB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GB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</a:t>
            </a: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 = </a:t>
            </a:r>
            <a:r>
              <a:rPr lang="en-GB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 + </a:t>
            </a:r>
            <a:r>
              <a:rPr lang="en-GB" dirty="0" smtClean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endParaRPr lang="en-GB" dirty="0">
              <a:solidFill>
                <a:srgbClr val="00B0F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4109579" y="751486"/>
            <a:ext cx="108012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5400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</a:t>
            </a:r>
            <a:endParaRPr lang="en-GB" sz="5400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2699792" y="3473355"/>
            <a:ext cx="108012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5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5462346" y="3429000"/>
            <a:ext cx="108012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5400" dirty="0" smtClean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endParaRPr lang="en-GB" sz="5400" dirty="0">
              <a:solidFill>
                <a:srgbClr val="00B0F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987824" y="5517232"/>
            <a:ext cx="712879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>
                <a:solidFill>
                  <a:schemeClr val="accent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</a:t>
            </a:r>
            <a:r>
              <a:rPr lang="en-GB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–</a:t>
            </a:r>
            <a:r>
              <a:rPr lang="en-GB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6 </a:t>
            </a: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=</a:t>
            </a:r>
            <a:r>
              <a:rPr lang="en-GB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endParaRPr lang="en-GB" dirty="0" smtClean="0">
              <a:solidFill>
                <a:srgbClr val="00B0F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GB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GB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</a:t>
            </a: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en-GB" dirty="0" smtClean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 </a:t>
            </a: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=</a:t>
            </a:r>
            <a:r>
              <a:rPr lang="en-GB" dirty="0" smtClean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endParaRPr lang="en-GB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8" name="Recorded Sound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8388424" y="605090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184719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2980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349687" y="1036920"/>
            <a:ext cx="3744416" cy="4208096"/>
            <a:chOff x="349687" y="1611585"/>
            <a:chExt cx="3744416" cy="4208096"/>
          </a:xfrm>
        </p:grpSpPr>
        <p:sp>
          <p:nvSpPr>
            <p:cNvPr id="7" name="Oval 6"/>
            <p:cNvSpPr/>
            <p:nvPr/>
          </p:nvSpPr>
          <p:spPr>
            <a:xfrm>
              <a:off x="349687" y="4077072"/>
              <a:ext cx="1623436" cy="1742609"/>
            </a:xfrm>
            <a:prstGeom prst="ellipse">
              <a:avLst/>
            </a:prstGeom>
            <a:noFill/>
            <a:ln w="571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" name="Oval 7"/>
            <p:cNvSpPr/>
            <p:nvPr/>
          </p:nvSpPr>
          <p:spPr>
            <a:xfrm>
              <a:off x="2470667" y="4077072"/>
              <a:ext cx="1623436" cy="1742609"/>
            </a:xfrm>
            <a:prstGeom prst="ellipse">
              <a:avLst/>
            </a:prstGeom>
            <a:noFill/>
            <a:ln w="57150"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rgbClr val="00B0F0"/>
                </a:solidFill>
              </a:endParaRPr>
            </a:p>
          </p:txBody>
        </p:sp>
        <p:sp>
          <p:nvSpPr>
            <p:cNvPr id="9" name="Oval 8"/>
            <p:cNvSpPr/>
            <p:nvPr/>
          </p:nvSpPr>
          <p:spPr>
            <a:xfrm>
              <a:off x="1430099" y="1611585"/>
              <a:ext cx="1623436" cy="1742609"/>
            </a:xfrm>
            <a:prstGeom prst="ellipse">
              <a:avLst/>
            </a:prstGeom>
            <a:noFill/>
            <a:ln w="57150"/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11" name="Straight Connector 10"/>
            <p:cNvCxnSpPr>
              <a:stCxn id="9" idx="3"/>
            </p:cNvCxnSpPr>
            <p:nvPr/>
          </p:nvCxnSpPr>
          <p:spPr>
            <a:xfrm flipH="1">
              <a:off x="1430100" y="3098995"/>
              <a:ext cx="237746" cy="102005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>
              <a:off x="2750054" y="3140968"/>
              <a:ext cx="303481" cy="978077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2" name="Rounded Rectangle 21"/>
          <p:cNvSpPr/>
          <p:nvPr/>
        </p:nvSpPr>
        <p:spPr>
          <a:xfrm>
            <a:off x="4499992" y="1116136"/>
            <a:ext cx="828158" cy="792088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Rounded Rectangle 22"/>
          <p:cNvSpPr/>
          <p:nvPr/>
        </p:nvSpPr>
        <p:spPr>
          <a:xfrm>
            <a:off x="6012160" y="1124744"/>
            <a:ext cx="828158" cy="792088"/>
          </a:xfrm>
          <a:prstGeom prst="roundRect">
            <a:avLst/>
          </a:prstGeom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4" name="Rounded Rectangle 23"/>
          <p:cNvSpPr/>
          <p:nvPr/>
        </p:nvSpPr>
        <p:spPr>
          <a:xfrm>
            <a:off x="7740352" y="1102995"/>
            <a:ext cx="1080120" cy="792088"/>
          </a:xfrm>
          <a:prstGeom prst="roundRect">
            <a:avLst/>
          </a:prstGeom>
          <a:ln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" name="TextBox 24"/>
          <p:cNvSpPr txBox="1"/>
          <p:nvPr/>
        </p:nvSpPr>
        <p:spPr>
          <a:xfrm>
            <a:off x="5508104" y="1268760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+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7164288" y="1268359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=</a:t>
            </a:r>
          </a:p>
        </p:txBody>
      </p:sp>
      <p:sp>
        <p:nvSpPr>
          <p:cNvPr id="27" name="Rounded Rectangle 26"/>
          <p:cNvSpPr/>
          <p:nvPr/>
        </p:nvSpPr>
        <p:spPr>
          <a:xfrm>
            <a:off x="4499992" y="2396626"/>
            <a:ext cx="828158" cy="792088"/>
          </a:xfrm>
          <a:prstGeom prst="roundRect">
            <a:avLst/>
          </a:prstGeom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Rounded Rectangle 27"/>
          <p:cNvSpPr/>
          <p:nvPr/>
        </p:nvSpPr>
        <p:spPr>
          <a:xfrm>
            <a:off x="6012160" y="2405234"/>
            <a:ext cx="828158" cy="792088"/>
          </a:xfrm>
          <a:prstGeom prst="roundRect">
            <a:avLst/>
          </a:prstGeom>
          <a:ln>
            <a:solidFill>
              <a:srgbClr val="FF0000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9" name="Rounded Rectangle 28"/>
          <p:cNvSpPr/>
          <p:nvPr/>
        </p:nvSpPr>
        <p:spPr>
          <a:xfrm>
            <a:off x="7740352" y="2383485"/>
            <a:ext cx="1080120" cy="792088"/>
          </a:xfrm>
          <a:prstGeom prst="roundRect">
            <a:avLst/>
          </a:prstGeom>
          <a:ln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0" name="TextBox 29"/>
          <p:cNvSpPr txBox="1"/>
          <p:nvPr/>
        </p:nvSpPr>
        <p:spPr>
          <a:xfrm>
            <a:off x="5508104" y="2549250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+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7164288" y="2548849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=</a:t>
            </a:r>
          </a:p>
        </p:txBody>
      </p:sp>
      <p:sp>
        <p:nvSpPr>
          <p:cNvPr id="32" name="Rounded Rectangle 31"/>
          <p:cNvSpPr/>
          <p:nvPr/>
        </p:nvSpPr>
        <p:spPr>
          <a:xfrm>
            <a:off x="4499992" y="3717032"/>
            <a:ext cx="1080120" cy="792088"/>
          </a:xfrm>
          <a:prstGeom prst="roundRect">
            <a:avLst/>
          </a:prstGeom>
          <a:ln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3" name="Rounded Rectangle 32"/>
          <p:cNvSpPr/>
          <p:nvPr/>
        </p:nvSpPr>
        <p:spPr>
          <a:xfrm>
            <a:off x="4500211" y="4941168"/>
            <a:ext cx="1080120" cy="792088"/>
          </a:xfrm>
          <a:prstGeom prst="roundRect">
            <a:avLst/>
          </a:prstGeom>
          <a:ln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4" name="Rounded Rectangle 33"/>
          <p:cNvSpPr/>
          <p:nvPr/>
        </p:nvSpPr>
        <p:spPr>
          <a:xfrm>
            <a:off x="6084168" y="3725572"/>
            <a:ext cx="828158" cy="792088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Rounded Rectangle 34"/>
          <p:cNvSpPr/>
          <p:nvPr/>
        </p:nvSpPr>
        <p:spPr>
          <a:xfrm>
            <a:off x="7740352" y="4941168"/>
            <a:ext cx="828158" cy="792088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6" name="Rounded Rectangle 35"/>
          <p:cNvSpPr/>
          <p:nvPr/>
        </p:nvSpPr>
        <p:spPr>
          <a:xfrm>
            <a:off x="7740352" y="3725572"/>
            <a:ext cx="828158" cy="792088"/>
          </a:xfrm>
          <a:prstGeom prst="roundRect">
            <a:avLst/>
          </a:prstGeom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7" name="Rounded Rectangle 36"/>
          <p:cNvSpPr/>
          <p:nvPr/>
        </p:nvSpPr>
        <p:spPr>
          <a:xfrm>
            <a:off x="6084168" y="4941168"/>
            <a:ext cx="828158" cy="792088"/>
          </a:xfrm>
          <a:prstGeom prst="roundRect">
            <a:avLst/>
          </a:prstGeom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8" name="TextBox 37"/>
          <p:cNvSpPr txBox="1"/>
          <p:nvPr/>
        </p:nvSpPr>
        <p:spPr>
          <a:xfrm>
            <a:off x="7164288" y="3936950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=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7164288" y="5060350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=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5724128" y="3928410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5724128" y="5152546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1763688" y="1555797"/>
            <a:ext cx="98636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10</a:t>
            </a:r>
            <a:endParaRPr lang="en-GB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668222" y="4012676"/>
            <a:ext cx="98636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000" dirty="0"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2789202" y="4019768"/>
            <a:ext cx="98636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endParaRPr lang="en-GB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7810455" y="1124911"/>
            <a:ext cx="98636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10</a:t>
            </a:r>
            <a:endParaRPr lang="en-GB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4420888" y="1166845"/>
            <a:ext cx="98636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000" dirty="0"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5917904" y="1145096"/>
            <a:ext cx="98636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endParaRPr lang="en-GB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5933056" y="2438727"/>
            <a:ext cx="98636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000" dirty="0"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6018787" y="3759133"/>
            <a:ext cx="98636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000" dirty="0"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7661248" y="4983269"/>
            <a:ext cx="98636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000" dirty="0"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4420888" y="2396626"/>
            <a:ext cx="98636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endParaRPr lang="en-GB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7718648" y="3767673"/>
            <a:ext cx="98636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endParaRPr lang="en-GB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3" name="TextBox 52"/>
          <p:cNvSpPr txBox="1"/>
          <p:nvPr/>
        </p:nvSpPr>
        <p:spPr>
          <a:xfrm>
            <a:off x="6000916" y="4941168"/>
            <a:ext cx="98636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endParaRPr lang="en-GB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4" name="TextBox 53"/>
          <p:cNvSpPr txBox="1"/>
          <p:nvPr/>
        </p:nvSpPr>
        <p:spPr>
          <a:xfrm>
            <a:off x="7810455" y="2425586"/>
            <a:ext cx="98636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10</a:t>
            </a:r>
            <a:endParaRPr lang="en-GB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5" name="TextBox 54"/>
          <p:cNvSpPr txBox="1"/>
          <p:nvPr/>
        </p:nvSpPr>
        <p:spPr>
          <a:xfrm>
            <a:off x="4547088" y="3759133"/>
            <a:ext cx="98636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10</a:t>
            </a:r>
            <a:endParaRPr lang="en-GB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6" name="TextBox 55"/>
          <p:cNvSpPr txBox="1"/>
          <p:nvPr/>
        </p:nvSpPr>
        <p:spPr>
          <a:xfrm>
            <a:off x="4547088" y="4947644"/>
            <a:ext cx="98636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10</a:t>
            </a:r>
            <a:endParaRPr lang="en-GB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7" name="Recorded Sound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8400214" y="6093296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57902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7607" fill="hold"/>
                                        <p:tgtEl>
                                          <p:spTgt spid="5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7"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7"/>
                </p:tgtEl>
              </p:cMediaNode>
            </p:audio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349687" y="1036920"/>
            <a:ext cx="3744416" cy="4208096"/>
            <a:chOff x="349687" y="1611585"/>
            <a:chExt cx="3744416" cy="4208096"/>
          </a:xfrm>
        </p:grpSpPr>
        <p:sp>
          <p:nvSpPr>
            <p:cNvPr id="7" name="Oval 6"/>
            <p:cNvSpPr/>
            <p:nvPr/>
          </p:nvSpPr>
          <p:spPr>
            <a:xfrm>
              <a:off x="349687" y="4077072"/>
              <a:ext cx="1623436" cy="1742609"/>
            </a:xfrm>
            <a:prstGeom prst="ellipse">
              <a:avLst/>
            </a:prstGeom>
            <a:noFill/>
            <a:ln w="571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" name="Oval 7"/>
            <p:cNvSpPr/>
            <p:nvPr/>
          </p:nvSpPr>
          <p:spPr>
            <a:xfrm>
              <a:off x="2470667" y="4077072"/>
              <a:ext cx="1623436" cy="1742609"/>
            </a:xfrm>
            <a:prstGeom prst="ellipse">
              <a:avLst/>
            </a:prstGeom>
            <a:noFill/>
            <a:ln w="57150"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rgbClr val="00B0F0"/>
                </a:solidFill>
              </a:endParaRPr>
            </a:p>
          </p:txBody>
        </p:sp>
        <p:sp>
          <p:nvSpPr>
            <p:cNvPr id="9" name="Oval 8"/>
            <p:cNvSpPr/>
            <p:nvPr/>
          </p:nvSpPr>
          <p:spPr>
            <a:xfrm>
              <a:off x="1430099" y="1611585"/>
              <a:ext cx="1623436" cy="1742609"/>
            </a:xfrm>
            <a:prstGeom prst="ellipse">
              <a:avLst/>
            </a:prstGeom>
            <a:noFill/>
            <a:ln w="57150"/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11" name="Straight Connector 10"/>
            <p:cNvCxnSpPr>
              <a:stCxn id="9" idx="3"/>
            </p:cNvCxnSpPr>
            <p:nvPr/>
          </p:nvCxnSpPr>
          <p:spPr>
            <a:xfrm flipH="1">
              <a:off x="1430100" y="3098995"/>
              <a:ext cx="237746" cy="102005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>
              <a:off x="2750054" y="3140968"/>
              <a:ext cx="303481" cy="978077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2" name="Rounded Rectangle 21"/>
          <p:cNvSpPr/>
          <p:nvPr/>
        </p:nvSpPr>
        <p:spPr>
          <a:xfrm>
            <a:off x="4499992" y="1116136"/>
            <a:ext cx="828158" cy="792088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Rounded Rectangle 22"/>
          <p:cNvSpPr/>
          <p:nvPr/>
        </p:nvSpPr>
        <p:spPr>
          <a:xfrm>
            <a:off x="6012160" y="1124744"/>
            <a:ext cx="828158" cy="792088"/>
          </a:xfrm>
          <a:prstGeom prst="roundRect">
            <a:avLst/>
          </a:prstGeom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4" name="Rounded Rectangle 23"/>
          <p:cNvSpPr/>
          <p:nvPr/>
        </p:nvSpPr>
        <p:spPr>
          <a:xfrm>
            <a:off x="7740352" y="1102995"/>
            <a:ext cx="1080120" cy="792088"/>
          </a:xfrm>
          <a:prstGeom prst="roundRect">
            <a:avLst/>
          </a:prstGeom>
          <a:ln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" name="TextBox 24"/>
          <p:cNvSpPr txBox="1"/>
          <p:nvPr/>
        </p:nvSpPr>
        <p:spPr>
          <a:xfrm>
            <a:off x="5508104" y="1268760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+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7164288" y="1268359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=</a:t>
            </a:r>
          </a:p>
        </p:txBody>
      </p:sp>
      <p:sp>
        <p:nvSpPr>
          <p:cNvPr id="27" name="Rounded Rectangle 26"/>
          <p:cNvSpPr/>
          <p:nvPr/>
        </p:nvSpPr>
        <p:spPr>
          <a:xfrm>
            <a:off x="4499992" y="2396626"/>
            <a:ext cx="828158" cy="792088"/>
          </a:xfrm>
          <a:prstGeom prst="roundRect">
            <a:avLst/>
          </a:prstGeom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Rounded Rectangle 27"/>
          <p:cNvSpPr/>
          <p:nvPr/>
        </p:nvSpPr>
        <p:spPr>
          <a:xfrm>
            <a:off x="6012160" y="2405234"/>
            <a:ext cx="828158" cy="792088"/>
          </a:xfrm>
          <a:prstGeom prst="roundRect">
            <a:avLst/>
          </a:prstGeom>
          <a:ln>
            <a:solidFill>
              <a:srgbClr val="FF0000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9" name="Rounded Rectangle 28"/>
          <p:cNvSpPr/>
          <p:nvPr/>
        </p:nvSpPr>
        <p:spPr>
          <a:xfrm>
            <a:off x="7740352" y="2383485"/>
            <a:ext cx="1080120" cy="792088"/>
          </a:xfrm>
          <a:prstGeom prst="roundRect">
            <a:avLst/>
          </a:prstGeom>
          <a:ln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0" name="TextBox 29"/>
          <p:cNvSpPr txBox="1"/>
          <p:nvPr/>
        </p:nvSpPr>
        <p:spPr>
          <a:xfrm>
            <a:off x="5508104" y="2549250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+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7164288" y="2548849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=</a:t>
            </a:r>
          </a:p>
        </p:txBody>
      </p:sp>
      <p:sp>
        <p:nvSpPr>
          <p:cNvPr id="32" name="Rounded Rectangle 31"/>
          <p:cNvSpPr/>
          <p:nvPr/>
        </p:nvSpPr>
        <p:spPr>
          <a:xfrm>
            <a:off x="4499992" y="3717032"/>
            <a:ext cx="1080120" cy="792088"/>
          </a:xfrm>
          <a:prstGeom prst="roundRect">
            <a:avLst/>
          </a:prstGeom>
          <a:ln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3" name="Rounded Rectangle 32"/>
          <p:cNvSpPr/>
          <p:nvPr/>
        </p:nvSpPr>
        <p:spPr>
          <a:xfrm>
            <a:off x="4500211" y="4941168"/>
            <a:ext cx="1080120" cy="792088"/>
          </a:xfrm>
          <a:prstGeom prst="roundRect">
            <a:avLst/>
          </a:prstGeom>
          <a:ln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4" name="Rounded Rectangle 33"/>
          <p:cNvSpPr/>
          <p:nvPr/>
        </p:nvSpPr>
        <p:spPr>
          <a:xfrm>
            <a:off x="6084168" y="3725572"/>
            <a:ext cx="828158" cy="792088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Rounded Rectangle 34"/>
          <p:cNvSpPr/>
          <p:nvPr/>
        </p:nvSpPr>
        <p:spPr>
          <a:xfrm>
            <a:off x="7740352" y="4941168"/>
            <a:ext cx="828158" cy="792088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6" name="Rounded Rectangle 35"/>
          <p:cNvSpPr/>
          <p:nvPr/>
        </p:nvSpPr>
        <p:spPr>
          <a:xfrm>
            <a:off x="7740352" y="3725572"/>
            <a:ext cx="828158" cy="792088"/>
          </a:xfrm>
          <a:prstGeom prst="roundRect">
            <a:avLst/>
          </a:prstGeom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7" name="Rounded Rectangle 36"/>
          <p:cNvSpPr/>
          <p:nvPr/>
        </p:nvSpPr>
        <p:spPr>
          <a:xfrm>
            <a:off x="6084168" y="4941168"/>
            <a:ext cx="828158" cy="792088"/>
          </a:xfrm>
          <a:prstGeom prst="roundRect">
            <a:avLst/>
          </a:prstGeom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8" name="TextBox 37"/>
          <p:cNvSpPr txBox="1"/>
          <p:nvPr/>
        </p:nvSpPr>
        <p:spPr>
          <a:xfrm>
            <a:off x="7164288" y="3936950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=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7164288" y="5060350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=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5724128" y="3928410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5724128" y="5152546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1763688" y="1555797"/>
            <a:ext cx="98636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10</a:t>
            </a:r>
            <a:endParaRPr lang="en-GB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681480" y="4012011"/>
            <a:ext cx="98636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2789202" y="4019768"/>
            <a:ext cx="98636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000" dirty="0"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7787229" y="1102995"/>
            <a:ext cx="98636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10</a:t>
            </a:r>
            <a:endParaRPr lang="en-GB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7787229" y="2425586"/>
            <a:ext cx="98636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10</a:t>
            </a:r>
            <a:endParaRPr lang="en-GB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5933056" y="1158237"/>
            <a:ext cx="98636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000" dirty="0"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4377865" y="2453981"/>
            <a:ext cx="98636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000" dirty="0"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4420888" y="1159884"/>
            <a:ext cx="98636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5925960" y="2425586"/>
            <a:ext cx="98636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6012160" y="3725572"/>
            <a:ext cx="98636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7661248" y="4983269"/>
            <a:ext cx="98636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</a:p>
        </p:txBody>
      </p:sp>
      <p:sp>
        <p:nvSpPr>
          <p:cNvPr id="54" name="TextBox 53"/>
          <p:cNvSpPr txBox="1"/>
          <p:nvPr/>
        </p:nvSpPr>
        <p:spPr>
          <a:xfrm>
            <a:off x="4546869" y="3767673"/>
            <a:ext cx="98636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10</a:t>
            </a:r>
            <a:endParaRPr lang="en-GB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5" name="TextBox 54"/>
          <p:cNvSpPr txBox="1"/>
          <p:nvPr/>
        </p:nvSpPr>
        <p:spPr>
          <a:xfrm>
            <a:off x="4521738" y="4983269"/>
            <a:ext cx="98636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10</a:t>
            </a:r>
            <a:endParaRPr lang="en-GB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6" name="TextBox 55"/>
          <p:cNvSpPr txBox="1"/>
          <p:nvPr/>
        </p:nvSpPr>
        <p:spPr>
          <a:xfrm>
            <a:off x="7718648" y="3724835"/>
            <a:ext cx="98636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000" dirty="0"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</a:p>
        </p:txBody>
      </p:sp>
      <p:sp>
        <p:nvSpPr>
          <p:cNvPr id="57" name="TextBox 56"/>
          <p:cNvSpPr txBox="1"/>
          <p:nvPr/>
        </p:nvSpPr>
        <p:spPr>
          <a:xfrm>
            <a:off x="6012160" y="4983269"/>
            <a:ext cx="98636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000" dirty="0"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</a:p>
        </p:txBody>
      </p:sp>
      <p:pic>
        <p:nvPicPr>
          <p:cNvPr id="2" name="Recorded Sound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8400214" y="6021288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29428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0737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349687" y="1036920"/>
            <a:ext cx="3744416" cy="4208096"/>
            <a:chOff x="349687" y="1611585"/>
            <a:chExt cx="3744416" cy="4208096"/>
          </a:xfrm>
        </p:grpSpPr>
        <p:sp>
          <p:nvSpPr>
            <p:cNvPr id="7" name="Oval 6"/>
            <p:cNvSpPr/>
            <p:nvPr/>
          </p:nvSpPr>
          <p:spPr>
            <a:xfrm>
              <a:off x="349687" y="4077072"/>
              <a:ext cx="1623436" cy="1742609"/>
            </a:xfrm>
            <a:prstGeom prst="ellipse">
              <a:avLst/>
            </a:prstGeom>
            <a:noFill/>
            <a:ln w="571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" name="Oval 7"/>
            <p:cNvSpPr/>
            <p:nvPr/>
          </p:nvSpPr>
          <p:spPr>
            <a:xfrm>
              <a:off x="2470667" y="4077072"/>
              <a:ext cx="1623436" cy="1742609"/>
            </a:xfrm>
            <a:prstGeom prst="ellipse">
              <a:avLst/>
            </a:prstGeom>
            <a:noFill/>
            <a:ln w="57150"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rgbClr val="00B0F0"/>
                </a:solidFill>
              </a:endParaRPr>
            </a:p>
          </p:txBody>
        </p:sp>
        <p:sp>
          <p:nvSpPr>
            <p:cNvPr id="9" name="Oval 8"/>
            <p:cNvSpPr/>
            <p:nvPr/>
          </p:nvSpPr>
          <p:spPr>
            <a:xfrm>
              <a:off x="1430099" y="1611585"/>
              <a:ext cx="1623436" cy="1742609"/>
            </a:xfrm>
            <a:prstGeom prst="ellipse">
              <a:avLst/>
            </a:prstGeom>
            <a:noFill/>
            <a:ln w="57150"/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11" name="Straight Connector 10"/>
            <p:cNvCxnSpPr>
              <a:stCxn id="9" idx="3"/>
            </p:cNvCxnSpPr>
            <p:nvPr/>
          </p:nvCxnSpPr>
          <p:spPr>
            <a:xfrm flipH="1">
              <a:off x="1430100" y="3098995"/>
              <a:ext cx="237746" cy="102005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>
              <a:off x="2750054" y="3140968"/>
              <a:ext cx="303481" cy="978077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2" name="Rounded Rectangle 21"/>
          <p:cNvSpPr/>
          <p:nvPr/>
        </p:nvSpPr>
        <p:spPr>
          <a:xfrm>
            <a:off x="4499992" y="1116136"/>
            <a:ext cx="828158" cy="792088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Rounded Rectangle 22"/>
          <p:cNvSpPr/>
          <p:nvPr/>
        </p:nvSpPr>
        <p:spPr>
          <a:xfrm>
            <a:off x="6012160" y="1124744"/>
            <a:ext cx="828158" cy="792088"/>
          </a:xfrm>
          <a:prstGeom prst="roundRect">
            <a:avLst/>
          </a:prstGeom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4" name="Rounded Rectangle 23"/>
          <p:cNvSpPr/>
          <p:nvPr/>
        </p:nvSpPr>
        <p:spPr>
          <a:xfrm>
            <a:off x="7740352" y="1102995"/>
            <a:ext cx="1080120" cy="792088"/>
          </a:xfrm>
          <a:prstGeom prst="roundRect">
            <a:avLst/>
          </a:prstGeom>
          <a:ln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" name="TextBox 24"/>
          <p:cNvSpPr txBox="1"/>
          <p:nvPr/>
        </p:nvSpPr>
        <p:spPr>
          <a:xfrm>
            <a:off x="5508104" y="1268760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+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7164288" y="1268359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=</a:t>
            </a:r>
          </a:p>
        </p:txBody>
      </p:sp>
      <p:sp>
        <p:nvSpPr>
          <p:cNvPr id="27" name="Rounded Rectangle 26"/>
          <p:cNvSpPr/>
          <p:nvPr/>
        </p:nvSpPr>
        <p:spPr>
          <a:xfrm>
            <a:off x="4499992" y="2396626"/>
            <a:ext cx="828158" cy="792088"/>
          </a:xfrm>
          <a:prstGeom prst="roundRect">
            <a:avLst/>
          </a:prstGeom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Rounded Rectangle 27"/>
          <p:cNvSpPr/>
          <p:nvPr/>
        </p:nvSpPr>
        <p:spPr>
          <a:xfrm>
            <a:off x="6012160" y="2405234"/>
            <a:ext cx="828158" cy="792088"/>
          </a:xfrm>
          <a:prstGeom prst="roundRect">
            <a:avLst/>
          </a:prstGeom>
          <a:ln>
            <a:solidFill>
              <a:srgbClr val="FF0000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9" name="Rounded Rectangle 28"/>
          <p:cNvSpPr/>
          <p:nvPr/>
        </p:nvSpPr>
        <p:spPr>
          <a:xfrm>
            <a:off x="7740352" y="2383485"/>
            <a:ext cx="1080120" cy="792088"/>
          </a:xfrm>
          <a:prstGeom prst="roundRect">
            <a:avLst/>
          </a:prstGeom>
          <a:ln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0" name="TextBox 29"/>
          <p:cNvSpPr txBox="1"/>
          <p:nvPr/>
        </p:nvSpPr>
        <p:spPr>
          <a:xfrm>
            <a:off x="5508104" y="2549250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+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7164288" y="2548849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=</a:t>
            </a:r>
          </a:p>
        </p:txBody>
      </p:sp>
      <p:sp>
        <p:nvSpPr>
          <p:cNvPr id="32" name="Rounded Rectangle 31"/>
          <p:cNvSpPr/>
          <p:nvPr/>
        </p:nvSpPr>
        <p:spPr>
          <a:xfrm>
            <a:off x="4499992" y="3717032"/>
            <a:ext cx="1080120" cy="792088"/>
          </a:xfrm>
          <a:prstGeom prst="roundRect">
            <a:avLst/>
          </a:prstGeom>
          <a:ln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3" name="Rounded Rectangle 32"/>
          <p:cNvSpPr/>
          <p:nvPr/>
        </p:nvSpPr>
        <p:spPr>
          <a:xfrm>
            <a:off x="4500211" y="4941168"/>
            <a:ext cx="1080120" cy="792088"/>
          </a:xfrm>
          <a:prstGeom prst="roundRect">
            <a:avLst/>
          </a:prstGeom>
          <a:ln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4" name="Rounded Rectangle 33"/>
          <p:cNvSpPr/>
          <p:nvPr/>
        </p:nvSpPr>
        <p:spPr>
          <a:xfrm>
            <a:off x="6084168" y="3725572"/>
            <a:ext cx="828158" cy="792088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Rounded Rectangle 34"/>
          <p:cNvSpPr/>
          <p:nvPr/>
        </p:nvSpPr>
        <p:spPr>
          <a:xfrm>
            <a:off x="7740352" y="4941168"/>
            <a:ext cx="828158" cy="792088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6" name="Rounded Rectangle 35"/>
          <p:cNvSpPr/>
          <p:nvPr/>
        </p:nvSpPr>
        <p:spPr>
          <a:xfrm>
            <a:off x="7740352" y="3725572"/>
            <a:ext cx="828158" cy="792088"/>
          </a:xfrm>
          <a:prstGeom prst="roundRect">
            <a:avLst/>
          </a:prstGeom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7" name="Rounded Rectangle 36"/>
          <p:cNvSpPr/>
          <p:nvPr/>
        </p:nvSpPr>
        <p:spPr>
          <a:xfrm>
            <a:off x="6084168" y="4941168"/>
            <a:ext cx="828158" cy="792088"/>
          </a:xfrm>
          <a:prstGeom prst="roundRect">
            <a:avLst/>
          </a:prstGeom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8" name="TextBox 37"/>
          <p:cNvSpPr txBox="1"/>
          <p:nvPr/>
        </p:nvSpPr>
        <p:spPr>
          <a:xfrm>
            <a:off x="7164288" y="3936950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=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7164288" y="5060350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=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5724128" y="3928410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5724128" y="5152546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1763688" y="1555797"/>
            <a:ext cx="98636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10</a:t>
            </a:r>
            <a:endParaRPr lang="en-GB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681480" y="4019768"/>
            <a:ext cx="98636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endParaRPr lang="en-GB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470338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57</TotalTime>
  <Words>170</Words>
  <Application>Microsoft Office PowerPoint</Application>
  <PresentationFormat>On-screen Show (4:3)</PresentationFormat>
  <Paragraphs>120</Paragraphs>
  <Slides>12</Slides>
  <Notes>0</Notes>
  <HiddenSlides>0</HiddenSlides>
  <MMClips>8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LI: to work with number bonds.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Insert LI slide</dc:title>
  <dc:creator>Kiddy, Rubie</dc:creator>
  <cp:lastModifiedBy>Kiddy, Rubie</cp:lastModifiedBy>
  <cp:revision>9</cp:revision>
  <dcterms:created xsi:type="dcterms:W3CDTF">2021-02-02T09:56:15Z</dcterms:created>
  <dcterms:modified xsi:type="dcterms:W3CDTF">2021-02-02T13:12:02Z</dcterms:modified>
</cp:coreProperties>
</file>